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06" r:id="rId2"/>
    <p:sldId id="293" r:id="rId3"/>
    <p:sldId id="294" r:id="rId4"/>
    <p:sldId id="295" r:id="rId5"/>
    <p:sldId id="259" r:id="rId6"/>
    <p:sldId id="260" r:id="rId7"/>
    <p:sldId id="261" r:id="rId8"/>
    <p:sldId id="262" r:id="rId9"/>
    <p:sldId id="263" r:id="rId10"/>
    <p:sldId id="296" r:id="rId11"/>
    <p:sldId id="265" r:id="rId12"/>
    <p:sldId id="266" r:id="rId13"/>
    <p:sldId id="267" r:id="rId14"/>
    <p:sldId id="268" r:id="rId15"/>
    <p:sldId id="297" r:id="rId16"/>
    <p:sldId id="270" r:id="rId17"/>
    <p:sldId id="271" r:id="rId18"/>
    <p:sldId id="272" r:id="rId19"/>
    <p:sldId id="273" r:id="rId20"/>
    <p:sldId id="298" r:id="rId21"/>
    <p:sldId id="275" r:id="rId22"/>
    <p:sldId id="279" r:id="rId23"/>
    <p:sldId id="280" r:id="rId24"/>
    <p:sldId id="299" r:id="rId25"/>
    <p:sldId id="300" r:id="rId26"/>
    <p:sldId id="30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6299"/>
    <a:srgbClr val="FFC300"/>
    <a:srgbClr val="0059BE"/>
    <a:srgbClr val="008ADC"/>
    <a:srgbClr val="FFB86C"/>
    <a:srgbClr val="67A0FB"/>
    <a:srgbClr val="FFFFFF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4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28" y="192"/>
      </p:cViewPr>
      <p:guideLst>
        <p:guide orient="horz" pos="2185"/>
        <p:guide pos="37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FFC300"/>
              </a:solidFill>
              <a:ln w="38100">
                <a:solidFill>
                  <a:schemeClr val="tx1"/>
                </a:solidFill>
              </a:ln>
              <a:effectLst/>
              <a:sp3d contourW="38100"/>
            </c:spPr>
            <c:extLst>
              <c:ext xmlns:c16="http://schemas.microsoft.com/office/drawing/2014/chart" uri="{C3380CC4-5D6E-409C-BE32-E72D297353CC}">
                <c16:uniqueId val="{00000001-29AF-4E11-83EF-669F47CE950D}"/>
              </c:ext>
            </c:extLst>
          </c:dPt>
          <c:dPt>
            <c:idx val="1"/>
            <c:bubble3D val="0"/>
            <c:spPr>
              <a:solidFill>
                <a:srgbClr val="0059BE"/>
              </a:solidFill>
              <a:ln w="38100">
                <a:solidFill>
                  <a:schemeClr val="tx1"/>
                </a:solidFill>
              </a:ln>
              <a:effectLst/>
              <a:sp3d contourW="38100"/>
            </c:spPr>
            <c:extLst>
              <c:ext xmlns:c16="http://schemas.microsoft.com/office/drawing/2014/chart" uri="{C3380CC4-5D6E-409C-BE32-E72D297353CC}">
                <c16:uniqueId val="{00000003-29AF-4E11-83EF-669F47CE950D}"/>
              </c:ext>
            </c:extLst>
          </c:dPt>
          <c:cat>
            <c:multiLvlStrRef>
              <c:f>Sheet1!$A$2:$A$3</c:f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AF-4E11-83EF-669F47CE9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思源黑体 CN Medium" panose="020B0600000000000000" pitchFamily="34" charset="-122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FFC300"/>
              </a:solidFill>
              <a:ln w="38100">
                <a:solidFill>
                  <a:schemeClr val="tx1"/>
                </a:solidFill>
              </a:ln>
              <a:effectLst/>
              <a:sp3d contourW="38100"/>
            </c:spPr>
            <c:extLst>
              <c:ext xmlns:c16="http://schemas.microsoft.com/office/drawing/2014/chart" uri="{C3380CC4-5D6E-409C-BE32-E72D297353CC}">
                <c16:uniqueId val="{00000001-0B14-47C0-BD33-308C2CBE2899}"/>
              </c:ext>
            </c:extLst>
          </c:dPt>
          <c:dPt>
            <c:idx val="1"/>
            <c:bubble3D val="0"/>
            <c:spPr>
              <a:solidFill>
                <a:srgbClr val="0059BE"/>
              </a:solidFill>
              <a:ln w="38100">
                <a:solidFill>
                  <a:schemeClr val="tx1"/>
                </a:solidFill>
              </a:ln>
              <a:effectLst/>
              <a:sp3d contourW="38100"/>
            </c:spPr>
            <c:extLst>
              <c:ext xmlns:c16="http://schemas.microsoft.com/office/drawing/2014/chart" uri="{C3380CC4-5D6E-409C-BE32-E72D297353CC}">
                <c16:uniqueId val="{00000003-0B14-47C0-BD33-308C2CBE2899}"/>
              </c:ext>
            </c:extLst>
          </c:dPt>
          <c:cat>
            <c:multiLvlStrRef>
              <c:f>Sheet1!$A$2:$A$3</c:f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14-47C0-BD33-308C2CBE2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思源黑体 CN Medium" panose="020B0600000000000000" pitchFamily="34" charset="-122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FFC300"/>
              </a:solidFill>
              <a:ln w="38100">
                <a:solidFill>
                  <a:schemeClr val="tx1"/>
                </a:solidFill>
              </a:ln>
              <a:effectLst/>
              <a:sp3d contourW="38100"/>
            </c:spPr>
            <c:extLst>
              <c:ext xmlns:c16="http://schemas.microsoft.com/office/drawing/2014/chart" uri="{C3380CC4-5D6E-409C-BE32-E72D297353CC}">
                <c16:uniqueId val="{00000001-470B-4695-A67E-92207E141C5E}"/>
              </c:ext>
            </c:extLst>
          </c:dPt>
          <c:dPt>
            <c:idx val="1"/>
            <c:bubble3D val="0"/>
            <c:spPr>
              <a:solidFill>
                <a:srgbClr val="0059BE"/>
              </a:solidFill>
              <a:ln w="38100">
                <a:solidFill>
                  <a:schemeClr val="tx1"/>
                </a:solidFill>
              </a:ln>
              <a:effectLst/>
              <a:sp3d contourW="38100"/>
            </c:spPr>
            <c:extLst>
              <c:ext xmlns:c16="http://schemas.microsoft.com/office/drawing/2014/chart" uri="{C3380CC4-5D6E-409C-BE32-E72D297353CC}">
                <c16:uniqueId val="{00000003-470B-4695-A67E-92207E141C5E}"/>
              </c:ext>
            </c:extLst>
          </c:dPt>
          <c:cat>
            <c:multiLvlStrRef>
              <c:f>Sheet1!$A$2:$A$3</c:f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0B-4695-A67E-92207E141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思源黑体 CN Medium" panose="020B0600000000000000" pitchFamily="34" charset="-122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B8F47-A8D5-4F57-8CF9-77F260773987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60B6D-F2BD-4A28-8BD1-99C5A1EB05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62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38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2">
            <a:extLst>
              <a:ext uri="{FF2B5EF4-FFF2-40B4-BE49-F238E27FC236}">
                <a16:creationId xmlns:a16="http://schemas.microsoft.com/office/drawing/2014/main" id="{2BE35E50-F5B2-486C-A6B6-C7171B119895}"/>
              </a:ext>
            </a:extLst>
          </p:cNvPr>
          <p:cNvSpPr/>
          <p:nvPr userDrawn="1"/>
        </p:nvSpPr>
        <p:spPr>
          <a:xfrm>
            <a:off x="294005" y="274320"/>
            <a:ext cx="11603990" cy="6309360"/>
          </a:xfrm>
          <a:prstGeom prst="roundRect">
            <a:avLst>
              <a:gd name="adj" fmla="val 307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形状, 矩形&#10;&#10;描述已自动生成">
            <a:extLst>
              <a:ext uri="{FF2B5EF4-FFF2-40B4-BE49-F238E27FC236}">
                <a16:creationId xmlns:a16="http://schemas.microsoft.com/office/drawing/2014/main" id="{BA4367BE-8F4D-45FC-A975-5ACFEACCA0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42020A-42EB-D858-290F-C7FE5202607C}"/>
              </a:ext>
            </a:extLst>
          </p:cNvPr>
          <p:cNvSpPr/>
          <p:nvPr userDrawn="1"/>
        </p:nvSpPr>
        <p:spPr>
          <a:xfrm>
            <a:off x="3786996" y="0"/>
            <a:ext cx="8405004" cy="6858000"/>
          </a:xfrm>
          <a:prstGeom prst="rect">
            <a:avLst/>
          </a:prstGeom>
          <a:solidFill>
            <a:srgbClr val="0162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36.sv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chart" Target="../charts/chart3.xml"/><Relationship Id="rId10" Type="http://schemas.openxmlformats.org/officeDocument/2006/relationships/image" Target="../media/image39.png"/><Relationship Id="rId4" Type="http://schemas.openxmlformats.org/officeDocument/2006/relationships/chart" Target="../charts/chart2.xml"/><Relationship Id="rId9" Type="http://schemas.openxmlformats.org/officeDocument/2006/relationships/image" Target="../media/image3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7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49.sv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8.png"/><Relationship Id="rId5" Type="http://schemas.openxmlformats.org/officeDocument/2006/relationships/image" Target="../media/image25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14.jpe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sv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image" Target="../media/image20.sv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kids dancing&#10;&#10;Description automatically generated">
            <a:extLst>
              <a:ext uri="{FF2B5EF4-FFF2-40B4-BE49-F238E27FC236}">
                <a16:creationId xmlns:a16="http://schemas.microsoft.com/office/drawing/2014/main" id="{A0E82DB3-19DB-4C1B-E21F-BC54C0F6D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76" y="877916"/>
            <a:ext cx="4212069" cy="5102167"/>
          </a:xfrm>
          <a:prstGeom prst="rect">
            <a:avLst/>
          </a:prstGeom>
        </p:spPr>
      </p:pic>
      <p:pic>
        <p:nvPicPr>
          <p:cNvPr id="7" name="Picture 6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EBA7136C-7B01-D265-E471-231E46E20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0" y="308908"/>
            <a:ext cx="7143028" cy="5102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245B6D-1A76-78A4-542D-7F34B0F62745}"/>
              </a:ext>
            </a:extLst>
          </p:cNvPr>
          <p:cNvSpPr txBox="1"/>
          <p:nvPr/>
        </p:nvSpPr>
        <p:spPr>
          <a:xfrm>
            <a:off x="690113" y="5305245"/>
            <a:ext cx="6650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Title: </a:t>
            </a:r>
            <a:r>
              <a:rPr lang="en-US" sz="2800" dirty="0"/>
              <a:t>P.T.A. Meeting 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Date:  </a:t>
            </a:r>
            <a:r>
              <a:rPr lang="en-US" sz="2800" dirty="0"/>
              <a:t>9/21/2023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15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形状, 矩形&#10;&#10;描述已自动生成">
            <a:extLst>
              <a:ext uri="{FF2B5EF4-FFF2-40B4-BE49-F238E27FC236}">
                <a16:creationId xmlns:a16="http://schemas.microsoft.com/office/drawing/2014/main" id="{3FBF63C8-43FA-4B08-9710-C83A0717D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形状&#10;&#10;描述已自动生成">
            <a:extLst>
              <a:ext uri="{FF2B5EF4-FFF2-40B4-BE49-F238E27FC236}">
                <a16:creationId xmlns:a16="http://schemas.microsoft.com/office/drawing/2014/main" id="{E9FF97F9-1A51-4730-8C79-19D890336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r="6506"/>
          <a:stretch>
            <a:fillRect/>
          </a:stretch>
        </p:blipFill>
        <p:spPr>
          <a:xfrm flipH="1">
            <a:off x="0" y="326571"/>
            <a:ext cx="12192000" cy="6204858"/>
          </a:xfrm>
          <a:custGeom>
            <a:avLst/>
            <a:gdLst>
              <a:gd name="connsiteX0" fmla="*/ 632612 w 12192000"/>
              <a:gd name="connsiteY0" fmla="*/ 0 h 6204858"/>
              <a:gd name="connsiteX1" fmla="*/ 0 w 12192000"/>
              <a:gd name="connsiteY1" fmla="*/ 0 h 6204858"/>
              <a:gd name="connsiteX2" fmla="*/ 0 w 12192000"/>
              <a:gd name="connsiteY2" fmla="*/ 504827 h 6204858"/>
              <a:gd name="connsiteX3" fmla="*/ 58057 w 12192000"/>
              <a:gd name="connsiteY3" fmla="*/ 428172 h 6204858"/>
              <a:gd name="connsiteX4" fmla="*/ 246743 w 12192000"/>
              <a:gd name="connsiteY4" fmla="*/ 224972 h 6204858"/>
              <a:gd name="connsiteX5" fmla="*/ 567571 w 12192000"/>
              <a:gd name="connsiteY5" fmla="*/ 28572 h 6204858"/>
              <a:gd name="connsiteX6" fmla="*/ 12192000 w 12192000"/>
              <a:gd name="connsiteY6" fmla="*/ 0 h 6204858"/>
              <a:gd name="connsiteX7" fmla="*/ 2600616 w 12192000"/>
              <a:gd name="connsiteY7" fmla="*/ 0 h 6204858"/>
              <a:gd name="connsiteX8" fmla="*/ 2614453 w 12192000"/>
              <a:gd name="connsiteY8" fmla="*/ 10891 h 6204858"/>
              <a:gd name="connsiteX9" fmla="*/ 2670629 w 12192000"/>
              <a:gd name="connsiteY9" fmla="*/ 65315 h 6204858"/>
              <a:gd name="connsiteX10" fmla="*/ 2699657 w 12192000"/>
              <a:gd name="connsiteY10" fmla="*/ 108858 h 6204858"/>
              <a:gd name="connsiteX11" fmla="*/ 2757714 w 12192000"/>
              <a:gd name="connsiteY11" fmla="*/ 210458 h 6204858"/>
              <a:gd name="connsiteX12" fmla="*/ 2830286 w 12192000"/>
              <a:gd name="connsiteY12" fmla="*/ 326572 h 6204858"/>
              <a:gd name="connsiteX13" fmla="*/ 2931886 w 12192000"/>
              <a:gd name="connsiteY13" fmla="*/ 413658 h 6204858"/>
              <a:gd name="connsiteX14" fmla="*/ 2917371 w 12192000"/>
              <a:gd name="connsiteY14" fmla="*/ 907143 h 6204858"/>
              <a:gd name="connsiteX15" fmla="*/ 2888343 w 12192000"/>
              <a:gd name="connsiteY15" fmla="*/ 950686 h 6204858"/>
              <a:gd name="connsiteX16" fmla="*/ 2873829 w 12192000"/>
              <a:gd name="connsiteY16" fmla="*/ 1008743 h 6204858"/>
              <a:gd name="connsiteX17" fmla="*/ 2598057 w 12192000"/>
              <a:gd name="connsiteY17" fmla="*/ 1037772 h 6204858"/>
              <a:gd name="connsiteX18" fmla="*/ 2423886 w 12192000"/>
              <a:gd name="connsiteY18" fmla="*/ 1052286 h 6204858"/>
              <a:gd name="connsiteX19" fmla="*/ 2278743 w 12192000"/>
              <a:gd name="connsiteY19" fmla="*/ 1081315 h 6204858"/>
              <a:gd name="connsiteX20" fmla="*/ 2046514 w 12192000"/>
              <a:gd name="connsiteY20" fmla="*/ 1182915 h 6204858"/>
              <a:gd name="connsiteX21" fmla="*/ 1886857 w 12192000"/>
              <a:gd name="connsiteY21" fmla="*/ 1255486 h 6204858"/>
              <a:gd name="connsiteX22" fmla="*/ 1828800 w 12192000"/>
              <a:gd name="connsiteY22" fmla="*/ 1342572 h 6204858"/>
              <a:gd name="connsiteX23" fmla="*/ 1770743 w 12192000"/>
              <a:gd name="connsiteY23" fmla="*/ 1429658 h 6204858"/>
              <a:gd name="connsiteX24" fmla="*/ 1712686 w 12192000"/>
              <a:gd name="connsiteY24" fmla="*/ 1502229 h 6204858"/>
              <a:gd name="connsiteX25" fmla="*/ 1654629 w 12192000"/>
              <a:gd name="connsiteY25" fmla="*/ 1589315 h 6204858"/>
              <a:gd name="connsiteX26" fmla="*/ 1611086 w 12192000"/>
              <a:gd name="connsiteY26" fmla="*/ 1632858 h 6204858"/>
              <a:gd name="connsiteX27" fmla="*/ 1582057 w 12192000"/>
              <a:gd name="connsiteY27" fmla="*/ 1676400 h 6204858"/>
              <a:gd name="connsiteX28" fmla="*/ 1538514 w 12192000"/>
              <a:gd name="connsiteY28" fmla="*/ 1734458 h 6204858"/>
              <a:gd name="connsiteX29" fmla="*/ 1494971 w 12192000"/>
              <a:gd name="connsiteY29" fmla="*/ 1778000 h 6204858"/>
              <a:gd name="connsiteX30" fmla="*/ 1378857 w 12192000"/>
              <a:gd name="connsiteY30" fmla="*/ 1937658 h 6204858"/>
              <a:gd name="connsiteX31" fmla="*/ 1291771 w 12192000"/>
              <a:gd name="connsiteY31" fmla="*/ 2024743 h 6204858"/>
              <a:gd name="connsiteX32" fmla="*/ 1248229 w 12192000"/>
              <a:gd name="connsiteY32" fmla="*/ 2097315 h 6204858"/>
              <a:gd name="connsiteX33" fmla="*/ 1030514 w 12192000"/>
              <a:gd name="connsiteY33" fmla="*/ 2286000 h 6204858"/>
              <a:gd name="connsiteX34" fmla="*/ 522514 w 12192000"/>
              <a:gd name="connsiteY34" fmla="*/ 2242458 h 6204858"/>
              <a:gd name="connsiteX35" fmla="*/ 348343 w 12192000"/>
              <a:gd name="connsiteY35" fmla="*/ 2169886 h 6204858"/>
              <a:gd name="connsiteX36" fmla="*/ 0 w 12192000"/>
              <a:gd name="connsiteY36" fmla="*/ 1807029 h 6204858"/>
              <a:gd name="connsiteX37" fmla="*/ 0 w 12192000"/>
              <a:gd name="connsiteY37" fmla="*/ 6204858 h 6204858"/>
              <a:gd name="connsiteX38" fmla="*/ 12192000 w 12192000"/>
              <a:gd name="connsiteY38" fmla="*/ 6204858 h 620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92000" h="6204858">
                <a:moveTo>
                  <a:pt x="632612" y="0"/>
                </a:moveTo>
                <a:lnTo>
                  <a:pt x="0" y="0"/>
                </a:lnTo>
                <a:lnTo>
                  <a:pt x="0" y="504827"/>
                </a:lnTo>
                <a:lnTo>
                  <a:pt x="58057" y="428172"/>
                </a:lnTo>
                <a:cubicBezTo>
                  <a:pt x="113516" y="354227"/>
                  <a:pt x="171765" y="279026"/>
                  <a:pt x="246743" y="224972"/>
                </a:cubicBezTo>
                <a:cubicBezTo>
                  <a:pt x="348237" y="151802"/>
                  <a:pt x="454959" y="83606"/>
                  <a:pt x="567571" y="28572"/>
                </a:cubicBezTo>
                <a:close/>
                <a:moveTo>
                  <a:pt x="12192000" y="0"/>
                </a:moveTo>
                <a:lnTo>
                  <a:pt x="2600616" y="0"/>
                </a:lnTo>
                <a:lnTo>
                  <a:pt x="2614453" y="10891"/>
                </a:lnTo>
                <a:cubicBezTo>
                  <a:pt x="2635395" y="28548"/>
                  <a:pt x="2655710" y="47412"/>
                  <a:pt x="2670629" y="65315"/>
                </a:cubicBezTo>
                <a:cubicBezTo>
                  <a:pt x="2681796" y="78716"/>
                  <a:pt x="2689981" y="94344"/>
                  <a:pt x="2699657" y="108858"/>
                </a:cubicBezTo>
                <a:cubicBezTo>
                  <a:pt x="2733154" y="242850"/>
                  <a:pt x="2685655" y="95164"/>
                  <a:pt x="2757714" y="210458"/>
                </a:cubicBezTo>
                <a:cubicBezTo>
                  <a:pt x="2849344" y="357065"/>
                  <a:pt x="2725006" y="221292"/>
                  <a:pt x="2830286" y="326572"/>
                </a:cubicBezTo>
                <a:cubicBezTo>
                  <a:pt x="2893181" y="452362"/>
                  <a:pt x="2917372" y="316896"/>
                  <a:pt x="2931886" y="413658"/>
                </a:cubicBezTo>
                <a:cubicBezTo>
                  <a:pt x="2946400" y="510420"/>
                  <a:pt x="2930671" y="743115"/>
                  <a:pt x="2917371" y="907143"/>
                </a:cubicBezTo>
                <a:cubicBezTo>
                  <a:pt x="2915961" y="924530"/>
                  <a:pt x="2895214" y="934652"/>
                  <a:pt x="2888343" y="950686"/>
                </a:cubicBezTo>
                <a:cubicBezTo>
                  <a:pt x="2880485" y="969021"/>
                  <a:pt x="2892936" y="1003011"/>
                  <a:pt x="2873829" y="1008743"/>
                </a:cubicBezTo>
                <a:cubicBezTo>
                  <a:pt x="2785295" y="1035303"/>
                  <a:pt x="2690059" y="1028869"/>
                  <a:pt x="2598057" y="1037772"/>
                </a:cubicBezTo>
                <a:cubicBezTo>
                  <a:pt x="2540070" y="1043384"/>
                  <a:pt x="2481943" y="1047448"/>
                  <a:pt x="2423886" y="1052286"/>
                </a:cubicBezTo>
                <a:cubicBezTo>
                  <a:pt x="2375505" y="1061962"/>
                  <a:pt x="2323945" y="1061539"/>
                  <a:pt x="2278743" y="1081315"/>
                </a:cubicBezTo>
                <a:cubicBezTo>
                  <a:pt x="2201333" y="1115182"/>
                  <a:pt x="2122087" y="1145128"/>
                  <a:pt x="2046514" y="1182915"/>
                </a:cubicBezTo>
                <a:cubicBezTo>
                  <a:pt x="1936126" y="1238110"/>
                  <a:pt x="1989563" y="1214405"/>
                  <a:pt x="1886857" y="1255486"/>
                </a:cubicBezTo>
                <a:lnTo>
                  <a:pt x="1828800" y="1342572"/>
                </a:lnTo>
                <a:cubicBezTo>
                  <a:pt x="1809448" y="1371601"/>
                  <a:pt x="1792537" y="1402415"/>
                  <a:pt x="1770743" y="1429658"/>
                </a:cubicBezTo>
                <a:cubicBezTo>
                  <a:pt x="1751391" y="1453848"/>
                  <a:pt x="1730907" y="1477175"/>
                  <a:pt x="1712686" y="1502229"/>
                </a:cubicBezTo>
                <a:cubicBezTo>
                  <a:pt x="1692166" y="1530444"/>
                  <a:pt x="1676048" y="1561776"/>
                  <a:pt x="1654629" y="1589315"/>
                </a:cubicBezTo>
                <a:cubicBezTo>
                  <a:pt x="1642027" y="1605518"/>
                  <a:pt x="1624227" y="1617089"/>
                  <a:pt x="1611086" y="1632858"/>
                </a:cubicBezTo>
                <a:cubicBezTo>
                  <a:pt x="1599919" y="1646259"/>
                  <a:pt x="1592196" y="1662205"/>
                  <a:pt x="1582057" y="1676400"/>
                </a:cubicBezTo>
                <a:cubicBezTo>
                  <a:pt x="1567996" y="1696085"/>
                  <a:pt x="1554257" y="1716091"/>
                  <a:pt x="1538514" y="1734458"/>
                </a:cubicBezTo>
                <a:cubicBezTo>
                  <a:pt x="1525156" y="1750043"/>
                  <a:pt x="1509485" y="1763486"/>
                  <a:pt x="1494971" y="1778000"/>
                </a:cubicBezTo>
                <a:cubicBezTo>
                  <a:pt x="1465333" y="1866916"/>
                  <a:pt x="1486702" y="1821517"/>
                  <a:pt x="1378857" y="1937658"/>
                </a:cubicBezTo>
                <a:cubicBezTo>
                  <a:pt x="1350923" y="1967741"/>
                  <a:pt x="1312892" y="1989541"/>
                  <a:pt x="1291771" y="2024743"/>
                </a:cubicBezTo>
                <a:cubicBezTo>
                  <a:pt x="1277257" y="2048934"/>
                  <a:pt x="1266289" y="2075643"/>
                  <a:pt x="1248229" y="2097315"/>
                </a:cubicBezTo>
                <a:cubicBezTo>
                  <a:pt x="1172779" y="2187856"/>
                  <a:pt x="1123971" y="2215908"/>
                  <a:pt x="1030514" y="2286000"/>
                </a:cubicBezTo>
                <a:cubicBezTo>
                  <a:pt x="902729" y="2280676"/>
                  <a:pt x="668700" y="2286949"/>
                  <a:pt x="522514" y="2242458"/>
                </a:cubicBezTo>
                <a:cubicBezTo>
                  <a:pt x="462344" y="2224145"/>
                  <a:pt x="406400" y="2194077"/>
                  <a:pt x="348343" y="2169886"/>
                </a:cubicBezTo>
                <a:cubicBezTo>
                  <a:pt x="84603" y="1906146"/>
                  <a:pt x="199286" y="2028457"/>
                  <a:pt x="0" y="1807029"/>
                </a:cubicBezTo>
                <a:lnTo>
                  <a:pt x="0" y="6204858"/>
                </a:lnTo>
                <a:lnTo>
                  <a:pt x="12192000" y="6204858"/>
                </a:lnTo>
                <a:close/>
              </a:path>
            </a:pathLst>
          </a:custGeom>
          <a:ln>
            <a:noFill/>
          </a:ln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5CB686ED-F955-4EC4-BF82-7938A4556ACB}"/>
              </a:ext>
            </a:extLst>
          </p:cNvPr>
          <p:cNvSpPr/>
          <p:nvPr/>
        </p:nvSpPr>
        <p:spPr>
          <a:xfrm>
            <a:off x="2554515" y="2300513"/>
            <a:ext cx="1625600" cy="1625600"/>
          </a:xfrm>
          <a:prstGeom prst="ellipse">
            <a:avLst/>
          </a:prstGeom>
          <a:solidFill>
            <a:srgbClr val="FFC300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chemeClr val="tx1"/>
                </a:solidFill>
              </a:rPr>
              <a:t>02</a:t>
            </a:r>
            <a:endParaRPr lang="zh-CN" altLang="en-US" sz="6000" b="1" dirty="0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89E42F-7EED-4AEE-8A7E-81A79DCA414F}"/>
              </a:ext>
            </a:extLst>
          </p:cNvPr>
          <p:cNvSpPr txBox="1"/>
          <p:nvPr/>
        </p:nvSpPr>
        <p:spPr>
          <a:xfrm>
            <a:off x="4520067" y="2300513"/>
            <a:ext cx="44291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Guest Speaker: </a:t>
            </a:r>
            <a:r>
              <a:rPr lang="en-US" sz="2800" dirty="0"/>
              <a:t>The Honorable Kenneth Moore, Mayor of Bellerose Village</a:t>
            </a:r>
          </a:p>
          <a:p>
            <a:pPr algn="ctr"/>
            <a:endParaRPr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70A36F2-9349-427E-8F0B-743B79F32010}"/>
              </a:ext>
            </a:extLst>
          </p:cNvPr>
          <p:cNvSpPr txBox="1"/>
          <p:nvPr/>
        </p:nvSpPr>
        <p:spPr>
          <a:xfrm>
            <a:off x="3957185" y="5501275"/>
            <a:ext cx="405470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/>
          </a:p>
        </p:txBody>
      </p:sp>
      <p:pic>
        <p:nvPicPr>
          <p:cNvPr id="3" name="Picture 2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8CE784AC-D128-D13F-E027-0452C095FC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7" y="5590317"/>
            <a:ext cx="1712645" cy="1223318"/>
          </a:xfrm>
          <a:prstGeom prst="rect">
            <a:avLst/>
          </a:prstGeom>
        </p:spPr>
      </p:pic>
      <p:pic>
        <p:nvPicPr>
          <p:cNvPr id="4" name="Picture 3" descr="A group of kids dancing&#10;&#10;Description automatically generated">
            <a:extLst>
              <a:ext uri="{FF2B5EF4-FFF2-40B4-BE49-F238E27FC236}">
                <a16:creationId xmlns:a16="http://schemas.microsoft.com/office/drawing/2014/main" id="{17D216BA-6A67-A649-363B-70E9FCEFD0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4" t="33585" r="1320" b="33837"/>
          <a:stretch/>
        </p:blipFill>
        <p:spPr>
          <a:xfrm>
            <a:off x="9206068" y="640476"/>
            <a:ext cx="2215305" cy="2854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35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>
            <a:spLocks noChangeAspect="1"/>
          </p:cNvSpPr>
          <p:nvPr/>
        </p:nvSpPr>
        <p:spPr>
          <a:xfrm flipH="1" flipV="1">
            <a:off x="1105218" y="4779010"/>
            <a:ext cx="792480" cy="792480"/>
          </a:xfrm>
          <a:prstGeom prst="ellipse">
            <a:avLst/>
          </a:prstGeom>
          <a:solidFill>
            <a:srgbClr val="FFB86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55"/>
          <p:cNvSpPr>
            <a:spLocks noGrp="1"/>
          </p:cNvSpPr>
          <p:nvPr/>
        </p:nvSpPr>
        <p:spPr>
          <a:xfrm>
            <a:off x="2090738" y="469900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57" name="文本占位符 56"/>
          <p:cNvSpPr>
            <a:spLocks noGrp="1"/>
          </p:cNvSpPr>
          <p:nvPr/>
        </p:nvSpPr>
        <p:spPr>
          <a:xfrm>
            <a:off x="2090738" y="5064125"/>
            <a:ext cx="3841750" cy="69405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 flipH="1" flipV="1">
            <a:off x="6324284" y="4779010"/>
            <a:ext cx="792480" cy="792480"/>
          </a:xfrm>
          <a:prstGeom prst="ellipse">
            <a:avLst/>
          </a:prstGeom>
          <a:solidFill>
            <a:srgbClr val="FFB86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55"/>
          <p:cNvSpPr>
            <a:spLocks noGrp="1"/>
          </p:cNvSpPr>
          <p:nvPr/>
        </p:nvSpPr>
        <p:spPr>
          <a:xfrm>
            <a:off x="7309804" y="469900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10" name="文本占位符 56"/>
          <p:cNvSpPr>
            <a:spLocks noGrp="1"/>
          </p:cNvSpPr>
          <p:nvPr/>
        </p:nvSpPr>
        <p:spPr>
          <a:xfrm>
            <a:off x="7309804" y="5064125"/>
            <a:ext cx="3841750" cy="69405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31807" r="1428" b="31807"/>
          <a:stretch/>
        </p:blipFill>
        <p:spPr>
          <a:xfrm>
            <a:off x="885371" y="1541017"/>
            <a:ext cx="10421258" cy="2604044"/>
          </a:xfrm>
          <a:prstGeom prst="roundRect">
            <a:avLst>
              <a:gd name="adj" fmla="val 12765"/>
            </a:avLst>
          </a:prstGeom>
          <a:ln w="38100">
            <a:solidFill>
              <a:schemeClr val="tx1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1040448" y="4914265"/>
            <a:ext cx="92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59514" y="4914265"/>
            <a:ext cx="92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BD68DF87-88A6-4181-A621-A1B5793E5114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38" name="图片 137" descr="形状&#10;&#10;描述已自动生成">
              <a:extLst>
                <a:ext uri="{FF2B5EF4-FFF2-40B4-BE49-F238E27FC236}">
                  <a16:creationId xmlns:a16="http://schemas.microsoft.com/office/drawing/2014/main" id="{3DB6E6AD-0641-4BE5-B492-6262A0274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39" name="文本框 138">
              <a:extLst>
                <a:ext uri="{FF2B5EF4-FFF2-40B4-BE49-F238E27FC236}">
                  <a16:creationId xmlns:a16="http://schemas.microsoft.com/office/drawing/2014/main" id="{CA177AAC-A2CC-4D3E-89C2-9D2AFD02747F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/>
            </a:p>
          </p:txBody>
        </p:sp>
      </p:grpSp>
      <p:pic>
        <p:nvPicPr>
          <p:cNvPr id="2" name="Picture 1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DA11764E-BD00-1F29-031A-314BC3869E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17" y="367863"/>
            <a:ext cx="979400" cy="699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55"/>
          <p:cNvSpPr>
            <a:spLocks noGrp="1"/>
          </p:cNvSpPr>
          <p:nvPr/>
        </p:nvSpPr>
        <p:spPr>
          <a:xfrm>
            <a:off x="6096000" y="1701864"/>
            <a:ext cx="2226945" cy="44005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57" name="文本占位符 56"/>
          <p:cNvSpPr>
            <a:spLocks noGrp="1"/>
          </p:cNvSpPr>
          <p:nvPr/>
        </p:nvSpPr>
        <p:spPr>
          <a:xfrm>
            <a:off x="6096000" y="2510854"/>
            <a:ext cx="5197475" cy="1127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226810" y="2277809"/>
            <a:ext cx="702310" cy="127000"/>
            <a:chOff x="3160" y="4442"/>
            <a:chExt cx="1106" cy="200"/>
          </a:xfrm>
          <a:solidFill>
            <a:srgbClr val="0059BE"/>
          </a:solidFill>
        </p:grpSpPr>
        <p:sp>
          <p:nvSpPr>
            <p:cNvPr id="336" name="椭圆 335"/>
            <p:cNvSpPr>
              <a:spLocks noChangeAspect="1"/>
            </p:cNvSpPr>
            <p:nvPr/>
          </p:nvSpPr>
          <p:spPr>
            <a:xfrm>
              <a:off x="3160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3613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4066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6105525" y="3823399"/>
            <a:ext cx="5149215" cy="0"/>
          </a:xfrm>
          <a:prstGeom prst="line">
            <a:avLst/>
          </a:prstGeom>
          <a:ln>
            <a:solidFill>
              <a:srgbClr val="FFB86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占位符 55"/>
          <p:cNvSpPr>
            <a:spLocks noGrp="1"/>
          </p:cNvSpPr>
          <p:nvPr/>
        </p:nvSpPr>
        <p:spPr>
          <a:xfrm>
            <a:off x="6105525" y="4038664"/>
            <a:ext cx="2226945" cy="44005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36" name="文本占位符 56"/>
          <p:cNvSpPr>
            <a:spLocks noGrp="1"/>
          </p:cNvSpPr>
          <p:nvPr/>
        </p:nvSpPr>
        <p:spPr>
          <a:xfrm>
            <a:off x="6105525" y="4847654"/>
            <a:ext cx="5197475" cy="1127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236335" y="4614609"/>
            <a:ext cx="702310" cy="127000"/>
            <a:chOff x="3160" y="4442"/>
            <a:chExt cx="1106" cy="200"/>
          </a:xfrm>
          <a:solidFill>
            <a:srgbClr val="0059BE"/>
          </a:solidFill>
        </p:grpSpPr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3160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3613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4066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CB315AD-0C18-4B74-A4C5-E38535CD3C27}"/>
              </a:ext>
            </a:extLst>
          </p:cNvPr>
          <p:cNvGrpSpPr/>
          <p:nvPr/>
        </p:nvGrpSpPr>
        <p:grpSpPr>
          <a:xfrm>
            <a:off x="953408" y="1730892"/>
            <a:ext cx="4477748" cy="3985076"/>
            <a:chOff x="713740" y="1655445"/>
            <a:chExt cx="5009515" cy="4458335"/>
          </a:xfrm>
        </p:grpSpPr>
        <p:sp>
          <p:nvSpPr>
            <p:cNvPr id="28" name="矩形 27"/>
            <p:cNvSpPr/>
            <p:nvPr/>
          </p:nvSpPr>
          <p:spPr>
            <a:xfrm>
              <a:off x="713740" y="5073650"/>
              <a:ext cx="5009515" cy="1040130"/>
            </a:xfrm>
            <a:prstGeom prst="rect">
              <a:avLst/>
            </a:prstGeom>
            <a:solidFill>
              <a:srgbClr val="FFC3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r="15013"/>
            <a:stretch/>
          </p:blipFill>
          <p:spPr>
            <a:xfrm>
              <a:off x="1017270" y="1655445"/>
              <a:ext cx="4402455" cy="420116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933" h="6616">
                  <a:moveTo>
                    <a:pt x="0" y="233"/>
                  </a:moveTo>
                  <a:cubicBezTo>
                    <a:pt x="0" y="104"/>
                    <a:pt x="104" y="0"/>
                    <a:pt x="233" y="0"/>
                  </a:cubicBezTo>
                  <a:lnTo>
                    <a:pt x="6700" y="0"/>
                  </a:lnTo>
                  <a:cubicBezTo>
                    <a:pt x="6829" y="0"/>
                    <a:pt x="6933" y="104"/>
                    <a:pt x="6933" y="233"/>
                  </a:cubicBezTo>
                  <a:lnTo>
                    <a:pt x="6933" y="6383"/>
                  </a:lnTo>
                  <a:cubicBezTo>
                    <a:pt x="6933" y="6512"/>
                    <a:pt x="6829" y="6616"/>
                    <a:pt x="6700" y="6616"/>
                  </a:cubicBezTo>
                  <a:lnTo>
                    <a:pt x="233" y="6616"/>
                  </a:lnTo>
                  <a:cubicBezTo>
                    <a:pt x="104" y="6616"/>
                    <a:pt x="0" y="6512"/>
                    <a:pt x="0" y="6383"/>
                  </a:cubicBezTo>
                  <a:lnTo>
                    <a:pt x="0" y="233"/>
                  </a:lnTo>
                  <a:close/>
                </a:path>
              </a:pathLst>
            </a:custGeom>
            <a:ln w="50800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B055166A-8BEA-4CEF-84D7-9A434F6DCC8B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67" name="图片 166" descr="形状&#10;&#10;描述已自动生成">
              <a:extLst>
                <a:ext uri="{FF2B5EF4-FFF2-40B4-BE49-F238E27FC236}">
                  <a16:creationId xmlns:a16="http://schemas.microsoft.com/office/drawing/2014/main" id="{6C9EF8D3-5324-41DB-B50A-B694E9B27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204908C8-0053-4687-8440-C0EB8939D055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/>
            </a:p>
          </p:txBody>
        </p:sp>
      </p:grpSp>
      <p:pic>
        <p:nvPicPr>
          <p:cNvPr id="2" name="Picture 1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5FB41519-F96B-9C79-3391-7E1B3BB24A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17" y="367863"/>
            <a:ext cx="979400" cy="699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874713" y="1806358"/>
            <a:ext cx="2610644" cy="2610644"/>
          </a:xfrm>
          <a:prstGeom prst="ellipse">
            <a:avLst/>
          </a:prstGeom>
          <a:solidFill>
            <a:srgbClr val="0059BE"/>
          </a:solidFill>
          <a:ln>
            <a:noFill/>
          </a:ln>
          <a:effectLst>
            <a:outerShdw blurRad="368300" dist="101600" dir="5400000" sx="98000" sy="98000" algn="t" rotWithShape="0">
              <a:schemeClr val="accent1">
                <a:lumMod val="50000"/>
                <a:alpha val="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485357" y="1806358"/>
            <a:ext cx="2610644" cy="2610644"/>
          </a:xfrm>
          <a:prstGeom prst="ellipse">
            <a:avLst/>
          </a:prstGeom>
          <a:solidFill>
            <a:srgbClr val="FFC300"/>
          </a:solidFill>
          <a:ln>
            <a:noFill/>
          </a:ln>
          <a:effectLst>
            <a:outerShdw blurRad="368300" dist="101600" dir="5400000" sx="98000" sy="98000" algn="t" rotWithShape="0">
              <a:schemeClr val="accent1">
                <a:lumMod val="50000"/>
                <a:alpha val="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96001" y="1806358"/>
            <a:ext cx="2610644" cy="2610644"/>
          </a:xfrm>
          <a:prstGeom prst="ellipse">
            <a:avLst/>
          </a:prstGeom>
          <a:solidFill>
            <a:srgbClr val="0059BE"/>
          </a:solidFill>
          <a:ln>
            <a:noFill/>
          </a:ln>
          <a:effectLst>
            <a:outerShdw blurRad="368300" dist="101600" dir="5400000" sx="98000" sy="98000" algn="t" rotWithShape="0">
              <a:schemeClr val="accent1">
                <a:lumMod val="50000"/>
                <a:alpha val="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706644" y="1806358"/>
            <a:ext cx="2610644" cy="2610644"/>
          </a:xfrm>
          <a:prstGeom prst="ellipse">
            <a:avLst/>
          </a:prstGeom>
          <a:solidFill>
            <a:srgbClr val="FFC300"/>
          </a:solidFill>
          <a:ln>
            <a:noFill/>
          </a:ln>
          <a:effectLst>
            <a:outerShdw blurRad="368300" dist="101600" dir="5400000" sx="98000" sy="98000" algn="t" rotWithShape="0">
              <a:schemeClr val="accent1">
                <a:lumMod val="50000"/>
                <a:alpha val="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弧形 11"/>
          <p:cNvSpPr/>
          <p:nvPr/>
        </p:nvSpPr>
        <p:spPr>
          <a:xfrm>
            <a:off x="874714" y="1806359"/>
            <a:ext cx="2610644" cy="2610644"/>
          </a:xfrm>
          <a:prstGeom prst="arc">
            <a:avLst>
              <a:gd name="adj1" fmla="val 10768448"/>
              <a:gd name="adj2" fmla="val 0"/>
            </a:avLst>
          </a:prstGeom>
          <a:ln w="381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弧形 12"/>
          <p:cNvSpPr/>
          <p:nvPr/>
        </p:nvSpPr>
        <p:spPr>
          <a:xfrm flipV="1">
            <a:off x="3485357" y="1806359"/>
            <a:ext cx="2610644" cy="2610644"/>
          </a:xfrm>
          <a:prstGeom prst="arc">
            <a:avLst>
              <a:gd name="adj1" fmla="val 10768448"/>
              <a:gd name="adj2" fmla="val 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弧形 13"/>
          <p:cNvSpPr/>
          <p:nvPr/>
        </p:nvSpPr>
        <p:spPr>
          <a:xfrm>
            <a:off x="6096001" y="1806359"/>
            <a:ext cx="2610644" cy="2610644"/>
          </a:xfrm>
          <a:prstGeom prst="arc">
            <a:avLst>
              <a:gd name="adj1" fmla="val 10768448"/>
              <a:gd name="adj2" fmla="val 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弧形 14"/>
          <p:cNvSpPr/>
          <p:nvPr/>
        </p:nvSpPr>
        <p:spPr>
          <a:xfrm flipV="1">
            <a:off x="8707279" y="1806359"/>
            <a:ext cx="2610644" cy="2610644"/>
          </a:xfrm>
          <a:prstGeom prst="arc">
            <a:avLst>
              <a:gd name="adj1" fmla="val 10768448"/>
              <a:gd name="adj2" fmla="val 0"/>
            </a:avLst>
          </a:prstGeom>
          <a:ln w="381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6515" y="2428420"/>
            <a:ext cx="1707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  <p:sp>
        <p:nvSpPr>
          <p:cNvPr id="27" name="文本占位符 56"/>
          <p:cNvSpPr>
            <a:spLocks noGrp="1"/>
          </p:cNvSpPr>
          <p:nvPr/>
        </p:nvSpPr>
        <p:spPr>
          <a:xfrm>
            <a:off x="1233170" y="3039925"/>
            <a:ext cx="1894840" cy="98996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3936365" y="2439850"/>
            <a:ext cx="1707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  <p:sp>
        <p:nvSpPr>
          <p:cNvPr id="10" name="文本占位符 56"/>
          <p:cNvSpPr>
            <a:spLocks noGrp="1"/>
          </p:cNvSpPr>
          <p:nvPr/>
        </p:nvSpPr>
        <p:spPr>
          <a:xfrm>
            <a:off x="3843020" y="3051355"/>
            <a:ext cx="1894840" cy="98996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6547485" y="2428420"/>
            <a:ext cx="1707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  <p:sp>
        <p:nvSpPr>
          <p:cNvPr id="20" name="文本占位符 56"/>
          <p:cNvSpPr>
            <a:spLocks noGrp="1"/>
          </p:cNvSpPr>
          <p:nvPr/>
        </p:nvSpPr>
        <p:spPr>
          <a:xfrm>
            <a:off x="6454140" y="3039925"/>
            <a:ext cx="1894840" cy="98996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/>
          </a:p>
        </p:txBody>
      </p:sp>
      <p:sp>
        <p:nvSpPr>
          <p:cNvPr id="21" name="文本框 20"/>
          <p:cNvSpPr txBox="1"/>
          <p:nvPr/>
        </p:nvSpPr>
        <p:spPr>
          <a:xfrm>
            <a:off x="9158605" y="2439215"/>
            <a:ext cx="1707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  <p:sp>
        <p:nvSpPr>
          <p:cNvPr id="22" name="文本占位符 56"/>
          <p:cNvSpPr>
            <a:spLocks noGrp="1"/>
          </p:cNvSpPr>
          <p:nvPr/>
        </p:nvSpPr>
        <p:spPr>
          <a:xfrm>
            <a:off x="9065260" y="3050720"/>
            <a:ext cx="1894840" cy="98996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/>
          </a:p>
        </p:txBody>
      </p:sp>
      <p:sp>
        <p:nvSpPr>
          <p:cNvPr id="23" name="文本占位符 56"/>
          <p:cNvSpPr>
            <a:spLocks noGrp="1"/>
          </p:cNvSpPr>
          <p:nvPr/>
        </p:nvSpPr>
        <p:spPr>
          <a:xfrm>
            <a:off x="1234349" y="4922949"/>
            <a:ext cx="1891212" cy="117983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/>
          </a:p>
        </p:txBody>
      </p:sp>
      <p:sp>
        <p:nvSpPr>
          <p:cNvPr id="25" name="文本占位符 56"/>
          <p:cNvSpPr>
            <a:spLocks noGrp="1"/>
          </p:cNvSpPr>
          <p:nvPr/>
        </p:nvSpPr>
        <p:spPr>
          <a:xfrm>
            <a:off x="3844834" y="4922949"/>
            <a:ext cx="1891212" cy="117983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/>
          </a:p>
        </p:txBody>
      </p:sp>
      <p:sp>
        <p:nvSpPr>
          <p:cNvPr id="28" name="文本占位符 56"/>
          <p:cNvSpPr>
            <a:spLocks noGrp="1"/>
          </p:cNvSpPr>
          <p:nvPr/>
        </p:nvSpPr>
        <p:spPr>
          <a:xfrm>
            <a:off x="6455954" y="4922949"/>
            <a:ext cx="1891212" cy="117983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/>
          </a:p>
        </p:txBody>
      </p:sp>
      <p:sp>
        <p:nvSpPr>
          <p:cNvPr id="30" name="文本占位符 56"/>
          <p:cNvSpPr>
            <a:spLocks noGrp="1"/>
          </p:cNvSpPr>
          <p:nvPr/>
        </p:nvSpPr>
        <p:spPr>
          <a:xfrm>
            <a:off x="9067074" y="4922949"/>
            <a:ext cx="1891212" cy="117983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/>
          </a:p>
        </p:txBody>
      </p: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3506BB05-8116-4ADC-9C0E-F8B00E224A43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45" name="图片 144" descr="形状&#10;&#10;描述已自动生成">
              <a:extLst>
                <a:ext uri="{FF2B5EF4-FFF2-40B4-BE49-F238E27FC236}">
                  <a16:creationId xmlns:a16="http://schemas.microsoft.com/office/drawing/2014/main" id="{B3FB7552-233C-4B3C-8773-808C70EB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5103580E-B87A-4880-930F-8D5A275BBE8E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/>
            </a:p>
          </p:txBody>
        </p:sp>
      </p:grpSp>
      <p:pic>
        <p:nvPicPr>
          <p:cNvPr id="3" name="Picture 2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34D328CA-2F90-215A-C108-9E9869438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17" y="367863"/>
            <a:ext cx="979400" cy="699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4761"/>
          <a:stretch/>
        </p:blipFill>
        <p:spPr>
          <a:xfrm>
            <a:off x="8096977" y="1914162"/>
            <a:ext cx="3299912" cy="199018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17" h="3267">
                <a:moveTo>
                  <a:pt x="0" y="311"/>
                </a:moveTo>
                <a:cubicBezTo>
                  <a:pt x="0" y="139"/>
                  <a:pt x="139" y="0"/>
                  <a:pt x="311" y="0"/>
                </a:cubicBezTo>
                <a:lnTo>
                  <a:pt x="5106" y="0"/>
                </a:lnTo>
                <a:cubicBezTo>
                  <a:pt x="5278" y="0"/>
                  <a:pt x="5417" y="139"/>
                  <a:pt x="5417" y="311"/>
                </a:cubicBezTo>
                <a:lnTo>
                  <a:pt x="5417" y="2956"/>
                </a:lnTo>
                <a:cubicBezTo>
                  <a:pt x="5417" y="3128"/>
                  <a:pt x="5278" y="3267"/>
                  <a:pt x="5106" y="3267"/>
                </a:cubicBezTo>
                <a:lnTo>
                  <a:pt x="311" y="3267"/>
                </a:lnTo>
                <a:cubicBezTo>
                  <a:pt x="139" y="3267"/>
                  <a:pt x="0" y="3128"/>
                  <a:pt x="0" y="2956"/>
                </a:cubicBezTo>
                <a:lnTo>
                  <a:pt x="0" y="311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4" b="7264"/>
          <a:stretch/>
        </p:blipFill>
        <p:spPr>
          <a:xfrm>
            <a:off x="4446362" y="1914162"/>
            <a:ext cx="3299912" cy="199018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17" h="3267">
                <a:moveTo>
                  <a:pt x="0" y="311"/>
                </a:moveTo>
                <a:cubicBezTo>
                  <a:pt x="0" y="139"/>
                  <a:pt x="139" y="0"/>
                  <a:pt x="311" y="0"/>
                </a:cubicBezTo>
                <a:lnTo>
                  <a:pt x="5106" y="0"/>
                </a:lnTo>
                <a:cubicBezTo>
                  <a:pt x="5278" y="0"/>
                  <a:pt x="5417" y="139"/>
                  <a:pt x="5417" y="311"/>
                </a:cubicBezTo>
                <a:lnTo>
                  <a:pt x="5417" y="2956"/>
                </a:lnTo>
                <a:cubicBezTo>
                  <a:pt x="5417" y="3128"/>
                  <a:pt x="5278" y="3267"/>
                  <a:pt x="5106" y="3267"/>
                </a:cubicBezTo>
                <a:lnTo>
                  <a:pt x="311" y="3267"/>
                </a:lnTo>
                <a:cubicBezTo>
                  <a:pt x="139" y="3267"/>
                  <a:pt x="0" y="3128"/>
                  <a:pt x="0" y="2956"/>
                </a:cubicBezTo>
                <a:lnTo>
                  <a:pt x="0" y="311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4761"/>
          <a:stretch/>
        </p:blipFill>
        <p:spPr>
          <a:xfrm>
            <a:off x="783682" y="1914162"/>
            <a:ext cx="3299912" cy="199018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17" h="3267">
                <a:moveTo>
                  <a:pt x="0" y="311"/>
                </a:moveTo>
                <a:cubicBezTo>
                  <a:pt x="0" y="139"/>
                  <a:pt x="139" y="0"/>
                  <a:pt x="311" y="0"/>
                </a:cubicBezTo>
                <a:lnTo>
                  <a:pt x="5106" y="0"/>
                </a:lnTo>
                <a:cubicBezTo>
                  <a:pt x="5278" y="0"/>
                  <a:pt x="5417" y="139"/>
                  <a:pt x="5417" y="311"/>
                </a:cubicBezTo>
                <a:lnTo>
                  <a:pt x="5417" y="2956"/>
                </a:lnTo>
                <a:cubicBezTo>
                  <a:pt x="5417" y="3128"/>
                  <a:pt x="5278" y="3267"/>
                  <a:pt x="5106" y="3267"/>
                </a:cubicBezTo>
                <a:lnTo>
                  <a:pt x="311" y="3267"/>
                </a:lnTo>
                <a:cubicBezTo>
                  <a:pt x="139" y="3267"/>
                  <a:pt x="0" y="3128"/>
                  <a:pt x="0" y="2956"/>
                </a:cubicBezTo>
                <a:lnTo>
                  <a:pt x="0" y="311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sp>
        <p:nvSpPr>
          <p:cNvPr id="4" name="圆角矩形 3"/>
          <p:cNvSpPr>
            <a:spLocks noChangeAspect="1"/>
          </p:cNvSpPr>
          <p:nvPr/>
        </p:nvSpPr>
        <p:spPr>
          <a:xfrm>
            <a:off x="842010" y="2003425"/>
            <a:ext cx="603885" cy="603885"/>
          </a:xfrm>
          <a:prstGeom prst="roundRect">
            <a:avLst/>
          </a:prstGeom>
          <a:solidFill>
            <a:srgbClr val="FFC3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占位符 56"/>
          <p:cNvSpPr>
            <a:spLocks noGrp="1"/>
          </p:cNvSpPr>
          <p:nvPr/>
        </p:nvSpPr>
        <p:spPr>
          <a:xfrm>
            <a:off x="1047478" y="4679315"/>
            <a:ext cx="2771684" cy="142303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55"/>
          <p:cNvSpPr>
            <a:spLocks noGrp="1"/>
          </p:cNvSpPr>
          <p:nvPr/>
        </p:nvSpPr>
        <p:spPr>
          <a:xfrm>
            <a:off x="1489710" y="420878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 fontAlgn="auto"/>
            <a:endParaRPr/>
          </a:p>
        </p:txBody>
      </p:sp>
      <p:sp>
        <p:nvSpPr>
          <p:cNvPr id="7" name="圆角矩形 6"/>
          <p:cNvSpPr>
            <a:spLocks noChangeAspect="1"/>
          </p:cNvSpPr>
          <p:nvPr/>
        </p:nvSpPr>
        <p:spPr>
          <a:xfrm>
            <a:off x="4504690" y="2003425"/>
            <a:ext cx="603885" cy="603885"/>
          </a:xfrm>
          <a:prstGeom prst="roundRect">
            <a:avLst/>
          </a:prstGeom>
          <a:solidFill>
            <a:srgbClr val="0059BE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56"/>
          <p:cNvSpPr>
            <a:spLocks noGrp="1"/>
          </p:cNvSpPr>
          <p:nvPr/>
        </p:nvSpPr>
        <p:spPr>
          <a:xfrm>
            <a:off x="4710158" y="4679315"/>
            <a:ext cx="2771684" cy="142303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55"/>
          <p:cNvSpPr>
            <a:spLocks noGrp="1"/>
          </p:cNvSpPr>
          <p:nvPr/>
        </p:nvSpPr>
        <p:spPr>
          <a:xfrm>
            <a:off x="5152390" y="420878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 fontAlgn="auto"/>
            <a:endParaRPr/>
          </a:p>
        </p:txBody>
      </p:sp>
      <p:sp>
        <p:nvSpPr>
          <p:cNvPr id="11" name="圆角矩形 10"/>
          <p:cNvSpPr>
            <a:spLocks noChangeAspect="1"/>
          </p:cNvSpPr>
          <p:nvPr/>
        </p:nvSpPr>
        <p:spPr>
          <a:xfrm>
            <a:off x="8155305" y="2003425"/>
            <a:ext cx="603885" cy="603885"/>
          </a:xfrm>
          <a:prstGeom prst="roundRect">
            <a:avLst/>
          </a:prstGeom>
          <a:solidFill>
            <a:srgbClr val="FFC3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56"/>
          <p:cNvSpPr>
            <a:spLocks noGrp="1"/>
          </p:cNvSpPr>
          <p:nvPr/>
        </p:nvSpPr>
        <p:spPr>
          <a:xfrm>
            <a:off x="8360773" y="4679315"/>
            <a:ext cx="2771684" cy="142303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55"/>
          <p:cNvSpPr>
            <a:spLocks noGrp="1"/>
          </p:cNvSpPr>
          <p:nvPr/>
        </p:nvSpPr>
        <p:spPr>
          <a:xfrm>
            <a:off x="8803005" y="420878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 fontAlgn="auto"/>
            <a:endParaRPr/>
          </a:p>
        </p:txBody>
      </p:sp>
      <p:sp>
        <p:nvSpPr>
          <p:cNvPr id="16" name="文本框 15"/>
          <p:cNvSpPr txBox="1"/>
          <p:nvPr/>
        </p:nvSpPr>
        <p:spPr>
          <a:xfrm>
            <a:off x="793750" y="2105660"/>
            <a:ext cx="700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56430" y="2106295"/>
            <a:ext cx="700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07045" y="2105660"/>
            <a:ext cx="700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03</a:t>
            </a:r>
          </a:p>
        </p:txBody>
      </p: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528100FE-F4E2-45D7-AB04-82738388A9D3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67" name="图片 166" descr="形状&#10;&#10;描述已自动生成">
              <a:extLst>
                <a:ext uri="{FF2B5EF4-FFF2-40B4-BE49-F238E27FC236}">
                  <a16:creationId xmlns:a16="http://schemas.microsoft.com/office/drawing/2014/main" id="{6B523E2A-2BE1-45B0-A799-827D00D4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68D08833-A18E-49C4-A4F8-08E17AC6E045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/>
            </a:p>
          </p:txBody>
        </p:sp>
      </p:grpSp>
      <p:pic>
        <p:nvPicPr>
          <p:cNvPr id="2" name="Picture 1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C0350A2D-B669-2857-9921-1B11DD7FF5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17" y="367863"/>
            <a:ext cx="979400" cy="699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形状, 矩形&#10;&#10;描述已自动生成">
            <a:extLst>
              <a:ext uri="{FF2B5EF4-FFF2-40B4-BE49-F238E27FC236}">
                <a16:creationId xmlns:a16="http://schemas.microsoft.com/office/drawing/2014/main" id="{3FBF63C8-43FA-4B08-9710-C83A0717D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形状&#10;&#10;描述已自动生成">
            <a:extLst>
              <a:ext uri="{FF2B5EF4-FFF2-40B4-BE49-F238E27FC236}">
                <a16:creationId xmlns:a16="http://schemas.microsoft.com/office/drawing/2014/main" id="{E9FF97F9-1A51-4730-8C79-19D890336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r="6506"/>
          <a:stretch>
            <a:fillRect/>
          </a:stretch>
        </p:blipFill>
        <p:spPr>
          <a:xfrm flipH="1">
            <a:off x="0" y="326571"/>
            <a:ext cx="12192000" cy="6204858"/>
          </a:xfrm>
          <a:custGeom>
            <a:avLst/>
            <a:gdLst>
              <a:gd name="connsiteX0" fmla="*/ 632612 w 12192000"/>
              <a:gd name="connsiteY0" fmla="*/ 0 h 6204858"/>
              <a:gd name="connsiteX1" fmla="*/ 0 w 12192000"/>
              <a:gd name="connsiteY1" fmla="*/ 0 h 6204858"/>
              <a:gd name="connsiteX2" fmla="*/ 0 w 12192000"/>
              <a:gd name="connsiteY2" fmla="*/ 504827 h 6204858"/>
              <a:gd name="connsiteX3" fmla="*/ 58057 w 12192000"/>
              <a:gd name="connsiteY3" fmla="*/ 428172 h 6204858"/>
              <a:gd name="connsiteX4" fmla="*/ 246743 w 12192000"/>
              <a:gd name="connsiteY4" fmla="*/ 224972 h 6204858"/>
              <a:gd name="connsiteX5" fmla="*/ 567571 w 12192000"/>
              <a:gd name="connsiteY5" fmla="*/ 28572 h 6204858"/>
              <a:gd name="connsiteX6" fmla="*/ 12192000 w 12192000"/>
              <a:gd name="connsiteY6" fmla="*/ 0 h 6204858"/>
              <a:gd name="connsiteX7" fmla="*/ 2600616 w 12192000"/>
              <a:gd name="connsiteY7" fmla="*/ 0 h 6204858"/>
              <a:gd name="connsiteX8" fmla="*/ 2614453 w 12192000"/>
              <a:gd name="connsiteY8" fmla="*/ 10891 h 6204858"/>
              <a:gd name="connsiteX9" fmla="*/ 2670629 w 12192000"/>
              <a:gd name="connsiteY9" fmla="*/ 65315 h 6204858"/>
              <a:gd name="connsiteX10" fmla="*/ 2699657 w 12192000"/>
              <a:gd name="connsiteY10" fmla="*/ 108858 h 6204858"/>
              <a:gd name="connsiteX11" fmla="*/ 2757714 w 12192000"/>
              <a:gd name="connsiteY11" fmla="*/ 210458 h 6204858"/>
              <a:gd name="connsiteX12" fmla="*/ 2830286 w 12192000"/>
              <a:gd name="connsiteY12" fmla="*/ 326572 h 6204858"/>
              <a:gd name="connsiteX13" fmla="*/ 2931886 w 12192000"/>
              <a:gd name="connsiteY13" fmla="*/ 413658 h 6204858"/>
              <a:gd name="connsiteX14" fmla="*/ 2917371 w 12192000"/>
              <a:gd name="connsiteY14" fmla="*/ 907143 h 6204858"/>
              <a:gd name="connsiteX15" fmla="*/ 2888343 w 12192000"/>
              <a:gd name="connsiteY15" fmla="*/ 950686 h 6204858"/>
              <a:gd name="connsiteX16" fmla="*/ 2873829 w 12192000"/>
              <a:gd name="connsiteY16" fmla="*/ 1008743 h 6204858"/>
              <a:gd name="connsiteX17" fmla="*/ 2598057 w 12192000"/>
              <a:gd name="connsiteY17" fmla="*/ 1037772 h 6204858"/>
              <a:gd name="connsiteX18" fmla="*/ 2423886 w 12192000"/>
              <a:gd name="connsiteY18" fmla="*/ 1052286 h 6204858"/>
              <a:gd name="connsiteX19" fmla="*/ 2278743 w 12192000"/>
              <a:gd name="connsiteY19" fmla="*/ 1081315 h 6204858"/>
              <a:gd name="connsiteX20" fmla="*/ 2046514 w 12192000"/>
              <a:gd name="connsiteY20" fmla="*/ 1182915 h 6204858"/>
              <a:gd name="connsiteX21" fmla="*/ 1886857 w 12192000"/>
              <a:gd name="connsiteY21" fmla="*/ 1255486 h 6204858"/>
              <a:gd name="connsiteX22" fmla="*/ 1828800 w 12192000"/>
              <a:gd name="connsiteY22" fmla="*/ 1342572 h 6204858"/>
              <a:gd name="connsiteX23" fmla="*/ 1770743 w 12192000"/>
              <a:gd name="connsiteY23" fmla="*/ 1429658 h 6204858"/>
              <a:gd name="connsiteX24" fmla="*/ 1712686 w 12192000"/>
              <a:gd name="connsiteY24" fmla="*/ 1502229 h 6204858"/>
              <a:gd name="connsiteX25" fmla="*/ 1654629 w 12192000"/>
              <a:gd name="connsiteY25" fmla="*/ 1589315 h 6204858"/>
              <a:gd name="connsiteX26" fmla="*/ 1611086 w 12192000"/>
              <a:gd name="connsiteY26" fmla="*/ 1632858 h 6204858"/>
              <a:gd name="connsiteX27" fmla="*/ 1582057 w 12192000"/>
              <a:gd name="connsiteY27" fmla="*/ 1676400 h 6204858"/>
              <a:gd name="connsiteX28" fmla="*/ 1538514 w 12192000"/>
              <a:gd name="connsiteY28" fmla="*/ 1734458 h 6204858"/>
              <a:gd name="connsiteX29" fmla="*/ 1494971 w 12192000"/>
              <a:gd name="connsiteY29" fmla="*/ 1778000 h 6204858"/>
              <a:gd name="connsiteX30" fmla="*/ 1378857 w 12192000"/>
              <a:gd name="connsiteY30" fmla="*/ 1937658 h 6204858"/>
              <a:gd name="connsiteX31" fmla="*/ 1291771 w 12192000"/>
              <a:gd name="connsiteY31" fmla="*/ 2024743 h 6204858"/>
              <a:gd name="connsiteX32" fmla="*/ 1248229 w 12192000"/>
              <a:gd name="connsiteY32" fmla="*/ 2097315 h 6204858"/>
              <a:gd name="connsiteX33" fmla="*/ 1030514 w 12192000"/>
              <a:gd name="connsiteY33" fmla="*/ 2286000 h 6204858"/>
              <a:gd name="connsiteX34" fmla="*/ 522514 w 12192000"/>
              <a:gd name="connsiteY34" fmla="*/ 2242458 h 6204858"/>
              <a:gd name="connsiteX35" fmla="*/ 348343 w 12192000"/>
              <a:gd name="connsiteY35" fmla="*/ 2169886 h 6204858"/>
              <a:gd name="connsiteX36" fmla="*/ 0 w 12192000"/>
              <a:gd name="connsiteY36" fmla="*/ 1807029 h 6204858"/>
              <a:gd name="connsiteX37" fmla="*/ 0 w 12192000"/>
              <a:gd name="connsiteY37" fmla="*/ 6204858 h 6204858"/>
              <a:gd name="connsiteX38" fmla="*/ 12192000 w 12192000"/>
              <a:gd name="connsiteY38" fmla="*/ 6204858 h 620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92000" h="6204858">
                <a:moveTo>
                  <a:pt x="632612" y="0"/>
                </a:moveTo>
                <a:lnTo>
                  <a:pt x="0" y="0"/>
                </a:lnTo>
                <a:lnTo>
                  <a:pt x="0" y="504827"/>
                </a:lnTo>
                <a:lnTo>
                  <a:pt x="58057" y="428172"/>
                </a:lnTo>
                <a:cubicBezTo>
                  <a:pt x="113516" y="354227"/>
                  <a:pt x="171765" y="279026"/>
                  <a:pt x="246743" y="224972"/>
                </a:cubicBezTo>
                <a:cubicBezTo>
                  <a:pt x="348237" y="151802"/>
                  <a:pt x="454959" y="83606"/>
                  <a:pt x="567571" y="28572"/>
                </a:cubicBezTo>
                <a:close/>
                <a:moveTo>
                  <a:pt x="12192000" y="0"/>
                </a:moveTo>
                <a:lnTo>
                  <a:pt x="2600616" y="0"/>
                </a:lnTo>
                <a:lnTo>
                  <a:pt x="2614453" y="10891"/>
                </a:lnTo>
                <a:cubicBezTo>
                  <a:pt x="2635395" y="28548"/>
                  <a:pt x="2655710" y="47412"/>
                  <a:pt x="2670629" y="65315"/>
                </a:cubicBezTo>
                <a:cubicBezTo>
                  <a:pt x="2681796" y="78716"/>
                  <a:pt x="2689981" y="94344"/>
                  <a:pt x="2699657" y="108858"/>
                </a:cubicBezTo>
                <a:cubicBezTo>
                  <a:pt x="2733154" y="242850"/>
                  <a:pt x="2685655" y="95164"/>
                  <a:pt x="2757714" y="210458"/>
                </a:cubicBezTo>
                <a:cubicBezTo>
                  <a:pt x="2849344" y="357065"/>
                  <a:pt x="2725006" y="221292"/>
                  <a:pt x="2830286" y="326572"/>
                </a:cubicBezTo>
                <a:cubicBezTo>
                  <a:pt x="2893181" y="452362"/>
                  <a:pt x="2917372" y="316896"/>
                  <a:pt x="2931886" y="413658"/>
                </a:cubicBezTo>
                <a:cubicBezTo>
                  <a:pt x="2946400" y="510420"/>
                  <a:pt x="2930671" y="743115"/>
                  <a:pt x="2917371" y="907143"/>
                </a:cubicBezTo>
                <a:cubicBezTo>
                  <a:pt x="2915961" y="924530"/>
                  <a:pt x="2895214" y="934652"/>
                  <a:pt x="2888343" y="950686"/>
                </a:cubicBezTo>
                <a:cubicBezTo>
                  <a:pt x="2880485" y="969021"/>
                  <a:pt x="2892936" y="1003011"/>
                  <a:pt x="2873829" y="1008743"/>
                </a:cubicBezTo>
                <a:cubicBezTo>
                  <a:pt x="2785295" y="1035303"/>
                  <a:pt x="2690059" y="1028869"/>
                  <a:pt x="2598057" y="1037772"/>
                </a:cubicBezTo>
                <a:cubicBezTo>
                  <a:pt x="2540070" y="1043384"/>
                  <a:pt x="2481943" y="1047448"/>
                  <a:pt x="2423886" y="1052286"/>
                </a:cubicBezTo>
                <a:cubicBezTo>
                  <a:pt x="2375505" y="1061962"/>
                  <a:pt x="2323945" y="1061539"/>
                  <a:pt x="2278743" y="1081315"/>
                </a:cubicBezTo>
                <a:cubicBezTo>
                  <a:pt x="2201333" y="1115182"/>
                  <a:pt x="2122087" y="1145128"/>
                  <a:pt x="2046514" y="1182915"/>
                </a:cubicBezTo>
                <a:cubicBezTo>
                  <a:pt x="1936126" y="1238110"/>
                  <a:pt x="1989563" y="1214405"/>
                  <a:pt x="1886857" y="1255486"/>
                </a:cubicBezTo>
                <a:lnTo>
                  <a:pt x="1828800" y="1342572"/>
                </a:lnTo>
                <a:cubicBezTo>
                  <a:pt x="1809448" y="1371601"/>
                  <a:pt x="1792537" y="1402415"/>
                  <a:pt x="1770743" y="1429658"/>
                </a:cubicBezTo>
                <a:cubicBezTo>
                  <a:pt x="1751391" y="1453848"/>
                  <a:pt x="1730907" y="1477175"/>
                  <a:pt x="1712686" y="1502229"/>
                </a:cubicBezTo>
                <a:cubicBezTo>
                  <a:pt x="1692166" y="1530444"/>
                  <a:pt x="1676048" y="1561776"/>
                  <a:pt x="1654629" y="1589315"/>
                </a:cubicBezTo>
                <a:cubicBezTo>
                  <a:pt x="1642027" y="1605518"/>
                  <a:pt x="1624227" y="1617089"/>
                  <a:pt x="1611086" y="1632858"/>
                </a:cubicBezTo>
                <a:cubicBezTo>
                  <a:pt x="1599919" y="1646259"/>
                  <a:pt x="1592196" y="1662205"/>
                  <a:pt x="1582057" y="1676400"/>
                </a:cubicBezTo>
                <a:cubicBezTo>
                  <a:pt x="1567996" y="1696085"/>
                  <a:pt x="1554257" y="1716091"/>
                  <a:pt x="1538514" y="1734458"/>
                </a:cubicBezTo>
                <a:cubicBezTo>
                  <a:pt x="1525156" y="1750043"/>
                  <a:pt x="1509485" y="1763486"/>
                  <a:pt x="1494971" y="1778000"/>
                </a:cubicBezTo>
                <a:cubicBezTo>
                  <a:pt x="1465333" y="1866916"/>
                  <a:pt x="1486702" y="1821517"/>
                  <a:pt x="1378857" y="1937658"/>
                </a:cubicBezTo>
                <a:cubicBezTo>
                  <a:pt x="1350923" y="1967741"/>
                  <a:pt x="1312892" y="1989541"/>
                  <a:pt x="1291771" y="2024743"/>
                </a:cubicBezTo>
                <a:cubicBezTo>
                  <a:pt x="1277257" y="2048934"/>
                  <a:pt x="1266289" y="2075643"/>
                  <a:pt x="1248229" y="2097315"/>
                </a:cubicBezTo>
                <a:cubicBezTo>
                  <a:pt x="1172779" y="2187856"/>
                  <a:pt x="1123971" y="2215908"/>
                  <a:pt x="1030514" y="2286000"/>
                </a:cubicBezTo>
                <a:cubicBezTo>
                  <a:pt x="902729" y="2280676"/>
                  <a:pt x="668700" y="2286949"/>
                  <a:pt x="522514" y="2242458"/>
                </a:cubicBezTo>
                <a:cubicBezTo>
                  <a:pt x="462344" y="2224145"/>
                  <a:pt x="406400" y="2194077"/>
                  <a:pt x="348343" y="2169886"/>
                </a:cubicBezTo>
                <a:cubicBezTo>
                  <a:pt x="84603" y="1906146"/>
                  <a:pt x="199286" y="2028457"/>
                  <a:pt x="0" y="1807029"/>
                </a:cubicBezTo>
                <a:lnTo>
                  <a:pt x="0" y="6204858"/>
                </a:lnTo>
                <a:lnTo>
                  <a:pt x="12192000" y="6204858"/>
                </a:lnTo>
                <a:close/>
              </a:path>
            </a:pathLst>
          </a:custGeom>
          <a:ln>
            <a:noFill/>
          </a:ln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5CB686ED-F955-4EC4-BF82-7938A4556ACB}"/>
              </a:ext>
            </a:extLst>
          </p:cNvPr>
          <p:cNvSpPr/>
          <p:nvPr/>
        </p:nvSpPr>
        <p:spPr>
          <a:xfrm>
            <a:off x="2554515" y="2300513"/>
            <a:ext cx="1625600" cy="1625600"/>
          </a:xfrm>
          <a:prstGeom prst="ellipse">
            <a:avLst/>
          </a:prstGeom>
          <a:solidFill>
            <a:srgbClr val="FFC300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chemeClr val="tx1"/>
                </a:solidFill>
              </a:rPr>
              <a:t>03</a:t>
            </a:r>
            <a:endParaRPr lang="zh-CN" altLang="en-US" sz="6000" b="1" dirty="0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89E42F-7EED-4AEE-8A7E-81A79DCA414F}"/>
              </a:ext>
            </a:extLst>
          </p:cNvPr>
          <p:cNvSpPr txBox="1"/>
          <p:nvPr/>
        </p:nvSpPr>
        <p:spPr>
          <a:xfrm>
            <a:off x="4621667" y="2452278"/>
            <a:ext cx="44291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School Updates: </a:t>
            </a:r>
            <a:r>
              <a:rPr lang="en-US" sz="2800" dirty="0"/>
              <a:t>Principal </a:t>
            </a:r>
            <a:r>
              <a:rPr lang="en-US" sz="2800" dirty="0" err="1"/>
              <a:t>Dekams</a:t>
            </a:r>
            <a:r>
              <a:rPr lang="en-US" sz="2800" dirty="0"/>
              <a:t> &amp; Vice Principal </a:t>
            </a:r>
            <a:r>
              <a:rPr lang="en-US" sz="2800" dirty="0" err="1"/>
              <a:t>Stegmeier</a:t>
            </a:r>
            <a:endParaRPr lang="en-US" sz="2800" dirty="0"/>
          </a:p>
          <a:p>
            <a:pPr algn="ctr"/>
            <a:endParaRPr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70A36F2-9349-427E-8F0B-743B79F32010}"/>
              </a:ext>
            </a:extLst>
          </p:cNvPr>
          <p:cNvSpPr txBox="1"/>
          <p:nvPr/>
        </p:nvSpPr>
        <p:spPr>
          <a:xfrm>
            <a:off x="3957185" y="5501275"/>
            <a:ext cx="405470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/>
          </a:p>
        </p:txBody>
      </p:sp>
      <p:pic>
        <p:nvPicPr>
          <p:cNvPr id="3" name="Picture 2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E52E2B36-9FD3-815B-3413-881E0D5E98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7" y="5590317"/>
            <a:ext cx="1712645" cy="1223318"/>
          </a:xfrm>
          <a:prstGeom prst="rect">
            <a:avLst/>
          </a:prstGeom>
        </p:spPr>
      </p:pic>
      <p:pic>
        <p:nvPicPr>
          <p:cNvPr id="4" name="Picture 3" descr="A group of kids dancing&#10;&#10;Description automatically generated">
            <a:extLst>
              <a:ext uri="{FF2B5EF4-FFF2-40B4-BE49-F238E27FC236}">
                <a16:creationId xmlns:a16="http://schemas.microsoft.com/office/drawing/2014/main" id="{3A041EED-4564-83DD-34E8-EE29787B9D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0" r="69555"/>
          <a:stretch/>
        </p:blipFill>
        <p:spPr>
          <a:xfrm>
            <a:off x="9637485" y="516389"/>
            <a:ext cx="2163451" cy="2750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7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0" y="1942465"/>
            <a:ext cx="1968500" cy="485775"/>
          </a:xfrm>
          <a:prstGeom prst="rect">
            <a:avLst/>
          </a:prstGeom>
          <a:solidFill>
            <a:srgbClr val="0059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27800" y="1942465"/>
            <a:ext cx="1968500" cy="485775"/>
          </a:xfrm>
          <a:prstGeom prst="rect">
            <a:avLst/>
          </a:prstGeom>
          <a:solidFill>
            <a:srgbClr val="FFC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35050" y="4239895"/>
            <a:ext cx="1968500" cy="485775"/>
          </a:xfrm>
          <a:prstGeom prst="rect">
            <a:avLst/>
          </a:prstGeom>
          <a:solidFill>
            <a:srgbClr val="FFC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527800" y="4239895"/>
            <a:ext cx="1968500" cy="485775"/>
          </a:xfrm>
          <a:prstGeom prst="rect">
            <a:avLst/>
          </a:prstGeom>
          <a:solidFill>
            <a:srgbClr val="0059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55"/>
          <p:cNvSpPr>
            <a:spLocks noGrp="1"/>
          </p:cNvSpPr>
          <p:nvPr/>
        </p:nvSpPr>
        <p:spPr>
          <a:xfrm>
            <a:off x="1040765" y="200279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18" name="文本占位符 55"/>
          <p:cNvSpPr>
            <a:spLocks noGrp="1"/>
          </p:cNvSpPr>
          <p:nvPr/>
        </p:nvSpPr>
        <p:spPr>
          <a:xfrm>
            <a:off x="6533515" y="200279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26" name="文本占位符 55"/>
          <p:cNvSpPr>
            <a:spLocks noGrp="1"/>
          </p:cNvSpPr>
          <p:nvPr/>
        </p:nvSpPr>
        <p:spPr>
          <a:xfrm>
            <a:off x="1040765" y="430022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31" name="文本占位符 55"/>
          <p:cNvSpPr>
            <a:spLocks noGrp="1"/>
          </p:cNvSpPr>
          <p:nvPr/>
        </p:nvSpPr>
        <p:spPr>
          <a:xfrm>
            <a:off x="6533515" y="430022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r="16685"/>
          <a:stretch/>
        </p:blipFill>
        <p:spPr>
          <a:xfrm>
            <a:off x="4203700" y="2037715"/>
            <a:ext cx="1395095" cy="1395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14" h="1814">
                <a:moveTo>
                  <a:pt x="0" y="302"/>
                </a:moveTo>
                <a:cubicBezTo>
                  <a:pt x="0" y="135"/>
                  <a:pt x="135" y="0"/>
                  <a:pt x="302" y="0"/>
                </a:cubicBezTo>
                <a:lnTo>
                  <a:pt x="1512" y="0"/>
                </a:lnTo>
                <a:cubicBezTo>
                  <a:pt x="1679" y="0"/>
                  <a:pt x="1814" y="135"/>
                  <a:pt x="1814" y="302"/>
                </a:cubicBezTo>
                <a:lnTo>
                  <a:pt x="1814" y="1512"/>
                </a:lnTo>
                <a:cubicBezTo>
                  <a:pt x="1814" y="1679"/>
                  <a:pt x="1679" y="1814"/>
                  <a:pt x="1512" y="1814"/>
                </a:cubicBezTo>
                <a:lnTo>
                  <a:pt x="302" y="1814"/>
                </a:lnTo>
                <a:cubicBezTo>
                  <a:pt x="135" y="1814"/>
                  <a:pt x="0" y="1679"/>
                  <a:pt x="0" y="1512"/>
                </a:cubicBezTo>
                <a:lnTo>
                  <a:pt x="0" y="302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sp>
        <p:nvSpPr>
          <p:cNvPr id="57" name="文本占位符 56"/>
          <p:cNvSpPr>
            <a:spLocks noGrp="1"/>
          </p:cNvSpPr>
          <p:nvPr/>
        </p:nvSpPr>
        <p:spPr>
          <a:xfrm>
            <a:off x="1045211" y="2458720"/>
            <a:ext cx="2794726" cy="108521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56"/>
          <p:cNvSpPr>
            <a:spLocks noGrp="1"/>
          </p:cNvSpPr>
          <p:nvPr/>
        </p:nvSpPr>
        <p:spPr>
          <a:xfrm>
            <a:off x="6537961" y="2458720"/>
            <a:ext cx="2794726" cy="108521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占位符 56"/>
          <p:cNvSpPr>
            <a:spLocks noGrp="1"/>
          </p:cNvSpPr>
          <p:nvPr/>
        </p:nvSpPr>
        <p:spPr>
          <a:xfrm>
            <a:off x="1045211" y="4756150"/>
            <a:ext cx="2794726" cy="108521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占位符 56"/>
          <p:cNvSpPr>
            <a:spLocks noGrp="1"/>
          </p:cNvSpPr>
          <p:nvPr/>
        </p:nvSpPr>
        <p:spPr>
          <a:xfrm>
            <a:off x="6537961" y="4756150"/>
            <a:ext cx="2794726" cy="108521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r="16685"/>
          <a:stretch/>
        </p:blipFill>
        <p:spPr>
          <a:xfrm>
            <a:off x="9696450" y="2037715"/>
            <a:ext cx="1395095" cy="1395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14" h="1814">
                <a:moveTo>
                  <a:pt x="0" y="302"/>
                </a:moveTo>
                <a:cubicBezTo>
                  <a:pt x="0" y="135"/>
                  <a:pt x="135" y="0"/>
                  <a:pt x="302" y="0"/>
                </a:cubicBezTo>
                <a:lnTo>
                  <a:pt x="1512" y="0"/>
                </a:lnTo>
                <a:cubicBezTo>
                  <a:pt x="1679" y="0"/>
                  <a:pt x="1814" y="135"/>
                  <a:pt x="1814" y="302"/>
                </a:cubicBezTo>
                <a:lnTo>
                  <a:pt x="1814" y="1512"/>
                </a:lnTo>
                <a:cubicBezTo>
                  <a:pt x="1814" y="1679"/>
                  <a:pt x="1679" y="1814"/>
                  <a:pt x="1512" y="1814"/>
                </a:cubicBezTo>
                <a:lnTo>
                  <a:pt x="302" y="1814"/>
                </a:lnTo>
                <a:cubicBezTo>
                  <a:pt x="135" y="1814"/>
                  <a:pt x="0" y="1679"/>
                  <a:pt x="0" y="1512"/>
                </a:cubicBezTo>
                <a:lnTo>
                  <a:pt x="0" y="302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r="20145"/>
          <a:stretch/>
        </p:blipFill>
        <p:spPr>
          <a:xfrm>
            <a:off x="4203700" y="4335145"/>
            <a:ext cx="1395095" cy="1395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14" h="1814">
                <a:moveTo>
                  <a:pt x="0" y="302"/>
                </a:moveTo>
                <a:cubicBezTo>
                  <a:pt x="0" y="135"/>
                  <a:pt x="135" y="0"/>
                  <a:pt x="302" y="0"/>
                </a:cubicBezTo>
                <a:lnTo>
                  <a:pt x="1512" y="0"/>
                </a:lnTo>
                <a:cubicBezTo>
                  <a:pt x="1679" y="0"/>
                  <a:pt x="1814" y="135"/>
                  <a:pt x="1814" y="302"/>
                </a:cubicBezTo>
                <a:lnTo>
                  <a:pt x="1814" y="1512"/>
                </a:lnTo>
                <a:cubicBezTo>
                  <a:pt x="1814" y="1679"/>
                  <a:pt x="1679" y="1814"/>
                  <a:pt x="1512" y="1814"/>
                </a:cubicBezTo>
                <a:lnTo>
                  <a:pt x="302" y="1814"/>
                </a:lnTo>
                <a:cubicBezTo>
                  <a:pt x="135" y="1814"/>
                  <a:pt x="0" y="1679"/>
                  <a:pt x="0" y="1512"/>
                </a:cubicBezTo>
                <a:lnTo>
                  <a:pt x="0" y="302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16635"/>
          <a:stretch/>
        </p:blipFill>
        <p:spPr>
          <a:xfrm>
            <a:off x="9696450" y="4335145"/>
            <a:ext cx="1395095" cy="1395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97" h="2197">
                <a:moveTo>
                  <a:pt x="0" y="366"/>
                </a:moveTo>
                <a:cubicBezTo>
                  <a:pt x="0" y="164"/>
                  <a:pt x="164" y="0"/>
                  <a:pt x="366" y="0"/>
                </a:cubicBezTo>
                <a:lnTo>
                  <a:pt x="1831" y="0"/>
                </a:lnTo>
                <a:cubicBezTo>
                  <a:pt x="2033" y="0"/>
                  <a:pt x="2197" y="164"/>
                  <a:pt x="2197" y="366"/>
                </a:cubicBezTo>
                <a:lnTo>
                  <a:pt x="2197" y="1831"/>
                </a:lnTo>
                <a:cubicBezTo>
                  <a:pt x="2197" y="2033"/>
                  <a:pt x="2033" y="2197"/>
                  <a:pt x="1831" y="2197"/>
                </a:cubicBezTo>
                <a:lnTo>
                  <a:pt x="366" y="2197"/>
                </a:lnTo>
                <a:cubicBezTo>
                  <a:pt x="164" y="2197"/>
                  <a:pt x="0" y="2033"/>
                  <a:pt x="0" y="1831"/>
                </a:cubicBezTo>
                <a:lnTo>
                  <a:pt x="0" y="366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D903106B-CDA3-4CC9-B066-EF29338A42BC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73" name="图片 172" descr="形状&#10;&#10;描述已自动生成">
              <a:extLst>
                <a:ext uri="{FF2B5EF4-FFF2-40B4-BE49-F238E27FC236}">
                  <a16:creationId xmlns:a16="http://schemas.microsoft.com/office/drawing/2014/main" id="{B18EE2DD-E9F4-4603-A3AB-237FC178D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74" name="文本框 173">
              <a:extLst>
                <a:ext uri="{FF2B5EF4-FFF2-40B4-BE49-F238E27FC236}">
                  <a16:creationId xmlns:a16="http://schemas.microsoft.com/office/drawing/2014/main" id="{34026469-3783-46FF-8A23-A07118E15BE5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/>
            </a:p>
          </p:txBody>
        </p:sp>
      </p:grpSp>
      <p:pic>
        <p:nvPicPr>
          <p:cNvPr id="3" name="Picture 2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CEBBFAE4-99DC-2DA3-0AFA-01F3DDA61F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17" y="367863"/>
            <a:ext cx="979400" cy="699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图表 194"/>
          <p:cNvGraphicFramePr/>
          <p:nvPr>
            <p:extLst>
              <p:ext uri="{D42A27DB-BD31-4B8C-83A1-F6EECF244321}">
                <p14:modId xmlns:p14="http://schemas.microsoft.com/office/powerpoint/2010/main" val="2170399170"/>
              </p:ext>
            </p:extLst>
          </p:nvPr>
        </p:nvGraphicFramePr>
        <p:xfrm>
          <a:off x="4223385" y="1608455"/>
          <a:ext cx="3744595" cy="221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3281191301"/>
              </p:ext>
            </p:extLst>
          </p:nvPr>
        </p:nvGraphicFramePr>
        <p:xfrm>
          <a:off x="787400" y="1608455"/>
          <a:ext cx="3744595" cy="221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2796819668"/>
              </p:ext>
            </p:extLst>
          </p:nvPr>
        </p:nvGraphicFramePr>
        <p:xfrm>
          <a:off x="7672705" y="1608455"/>
          <a:ext cx="3744595" cy="221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文本占位符 55"/>
          <p:cNvSpPr>
            <a:spLocks noGrp="1"/>
          </p:cNvSpPr>
          <p:nvPr/>
        </p:nvSpPr>
        <p:spPr>
          <a:xfrm>
            <a:off x="1715770" y="451612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 fontAlgn="auto"/>
            <a:endParaRPr/>
          </a:p>
        </p:txBody>
      </p:sp>
      <p:sp>
        <p:nvSpPr>
          <p:cNvPr id="57" name="文本占位符 56"/>
          <p:cNvSpPr>
            <a:spLocks noGrp="1"/>
          </p:cNvSpPr>
          <p:nvPr/>
        </p:nvSpPr>
        <p:spPr>
          <a:xfrm>
            <a:off x="1346835" y="4879975"/>
            <a:ext cx="2626360" cy="117983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23110" y="3860800"/>
            <a:ext cx="1274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n w="25400">
                  <a:noFill/>
                </a:ln>
                <a:solidFill>
                  <a:srgbClr val="0059B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</a:t>
            </a:r>
          </a:p>
        </p:txBody>
      </p:sp>
      <p:sp>
        <p:nvSpPr>
          <p:cNvPr id="4" name="文本占位符 55"/>
          <p:cNvSpPr>
            <a:spLocks noGrp="1"/>
          </p:cNvSpPr>
          <p:nvPr/>
        </p:nvSpPr>
        <p:spPr>
          <a:xfrm>
            <a:off x="5151120" y="451612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 fontAlgn="auto"/>
            <a:endParaRPr/>
          </a:p>
        </p:txBody>
      </p:sp>
      <p:sp>
        <p:nvSpPr>
          <p:cNvPr id="5" name="文本占位符 56"/>
          <p:cNvSpPr>
            <a:spLocks noGrp="1"/>
          </p:cNvSpPr>
          <p:nvPr/>
        </p:nvSpPr>
        <p:spPr>
          <a:xfrm>
            <a:off x="4782185" y="4879975"/>
            <a:ext cx="2626360" cy="117983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58460" y="3860800"/>
            <a:ext cx="1274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ln w="25400">
                  <a:noFill/>
                </a:ln>
                <a:solidFill>
                  <a:srgbClr val="0059B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275</a:t>
            </a:r>
          </a:p>
        </p:txBody>
      </p:sp>
      <p:sp>
        <p:nvSpPr>
          <p:cNvPr id="8" name="文本占位符 55"/>
          <p:cNvSpPr>
            <a:spLocks noGrp="1"/>
          </p:cNvSpPr>
          <p:nvPr/>
        </p:nvSpPr>
        <p:spPr>
          <a:xfrm>
            <a:off x="8601075" y="451612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 fontAlgn="auto"/>
            <a:endParaRPr/>
          </a:p>
        </p:txBody>
      </p:sp>
      <p:sp>
        <p:nvSpPr>
          <p:cNvPr id="9" name="文本占位符 56"/>
          <p:cNvSpPr>
            <a:spLocks noGrp="1"/>
          </p:cNvSpPr>
          <p:nvPr/>
        </p:nvSpPr>
        <p:spPr>
          <a:xfrm>
            <a:off x="8232140" y="4879975"/>
            <a:ext cx="2626360" cy="117983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08415" y="3860800"/>
            <a:ext cx="1274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ln w="25400">
                  <a:noFill/>
                </a:ln>
                <a:solidFill>
                  <a:srgbClr val="0059B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33</a:t>
            </a:r>
          </a:p>
        </p:txBody>
      </p:sp>
      <p:pic>
        <p:nvPicPr>
          <p:cNvPr id="14" name="图片 13" descr="reshot-icon-sheets-5PMWF3ZQ7N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0435" y="2265045"/>
            <a:ext cx="900000" cy="900000"/>
          </a:xfrm>
          <a:prstGeom prst="rect">
            <a:avLst/>
          </a:prstGeom>
        </p:spPr>
      </p:pic>
      <p:pic>
        <p:nvPicPr>
          <p:cNvPr id="15" name="图片 14" descr="reshot-icon-felt-pen-5AYPLJQC3Z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07380" y="2265045"/>
            <a:ext cx="900000" cy="900000"/>
          </a:xfrm>
          <a:prstGeom prst="rect">
            <a:avLst/>
          </a:prstGeom>
        </p:spPr>
      </p:pic>
      <p:pic>
        <p:nvPicPr>
          <p:cNvPr id="17" name="图片 16" descr="reshot-icon-mail-check-3TM456F2Y9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95740" y="2176780"/>
            <a:ext cx="900000" cy="900000"/>
          </a:xfrm>
          <a:prstGeom prst="rect">
            <a:avLst/>
          </a:prstGeom>
        </p:spPr>
      </p:pic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4A3BA098-87FC-44E7-B75B-DAA856C0B837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37" name="图片 136" descr="形状&#10;&#10;描述已自动生成">
              <a:extLst>
                <a:ext uri="{FF2B5EF4-FFF2-40B4-BE49-F238E27FC236}">
                  <a16:creationId xmlns:a16="http://schemas.microsoft.com/office/drawing/2014/main" id="{1914A281-AB59-4B98-A982-FCFCF4190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ED3FBE4F-9AB6-4C09-8899-C41B377FD01B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/>
            </a:p>
          </p:txBody>
        </p:sp>
      </p:grpSp>
      <p:pic>
        <p:nvPicPr>
          <p:cNvPr id="11" name="Picture 10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90D8F17E-304E-4132-56B5-F7E2F0F8A0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17" y="367863"/>
            <a:ext cx="979400" cy="699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908050" y="1730375"/>
            <a:ext cx="1144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n w="25400">
                  <a:noFill/>
                </a:ln>
                <a:solidFill>
                  <a:srgbClr val="0059B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2157095" y="1980200"/>
            <a:ext cx="207169" cy="207169"/>
          </a:xfrm>
          <a:prstGeom prst="ellipse">
            <a:avLst/>
          </a:prstGeom>
          <a:solidFill>
            <a:srgbClr val="FFC3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占位符 55"/>
          <p:cNvSpPr>
            <a:spLocks noGrp="1"/>
          </p:cNvSpPr>
          <p:nvPr/>
        </p:nvSpPr>
        <p:spPr>
          <a:xfrm>
            <a:off x="2490470" y="1870075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21" name="文本占位符 56"/>
          <p:cNvSpPr>
            <a:spLocks noGrp="1"/>
          </p:cNvSpPr>
          <p:nvPr/>
        </p:nvSpPr>
        <p:spPr>
          <a:xfrm>
            <a:off x="2491740" y="2258695"/>
            <a:ext cx="3343275" cy="64643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908050" y="4730750"/>
            <a:ext cx="1144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n w="25400">
                  <a:noFill/>
                </a:ln>
                <a:solidFill>
                  <a:srgbClr val="0059B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" name="椭圆 3"/>
          <p:cNvSpPr>
            <a:spLocks noChangeAspect="1"/>
          </p:cNvSpPr>
          <p:nvPr/>
        </p:nvSpPr>
        <p:spPr>
          <a:xfrm>
            <a:off x="2157095" y="4980575"/>
            <a:ext cx="207169" cy="207169"/>
          </a:xfrm>
          <a:prstGeom prst="ellipse">
            <a:avLst/>
          </a:prstGeom>
          <a:solidFill>
            <a:srgbClr val="FFC3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55"/>
          <p:cNvSpPr>
            <a:spLocks noGrp="1"/>
          </p:cNvSpPr>
          <p:nvPr/>
        </p:nvSpPr>
        <p:spPr>
          <a:xfrm>
            <a:off x="2490470" y="487045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6" name="文本占位符 56"/>
          <p:cNvSpPr>
            <a:spLocks noGrp="1"/>
          </p:cNvSpPr>
          <p:nvPr/>
        </p:nvSpPr>
        <p:spPr>
          <a:xfrm>
            <a:off x="2491740" y="5259070"/>
            <a:ext cx="3343275" cy="64643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311900" y="3350895"/>
            <a:ext cx="1144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n w="25400">
                  <a:noFill/>
                </a:ln>
                <a:solidFill>
                  <a:srgbClr val="0059B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7560945" y="3600720"/>
            <a:ext cx="207169" cy="207169"/>
          </a:xfrm>
          <a:prstGeom prst="ellipse">
            <a:avLst/>
          </a:prstGeom>
          <a:solidFill>
            <a:srgbClr val="FFC3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占位符 55"/>
          <p:cNvSpPr>
            <a:spLocks noGrp="1"/>
          </p:cNvSpPr>
          <p:nvPr/>
        </p:nvSpPr>
        <p:spPr>
          <a:xfrm>
            <a:off x="7894320" y="3490595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11" name="文本占位符 56"/>
          <p:cNvSpPr>
            <a:spLocks noGrp="1"/>
          </p:cNvSpPr>
          <p:nvPr/>
        </p:nvSpPr>
        <p:spPr>
          <a:xfrm>
            <a:off x="7895590" y="3879215"/>
            <a:ext cx="3343275" cy="64643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8" b="25518"/>
          <a:stretch/>
        </p:blipFill>
        <p:spPr>
          <a:xfrm>
            <a:off x="6459220" y="4730750"/>
            <a:ext cx="4535805" cy="13563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43" h="2136">
                <a:moveTo>
                  <a:pt x="0" y="356"/>
                </a:moveTo>
                <a:cubicBezTo>
                  <a:pt x="0" y="159"/>
                  <a:pt x="159" y="0"/>
                  <a:pt x="356" y="0"/>
                </a:cubicBezTo>
                <a:lnTo>
                  <a:pt x="6787" y="0"/>
                </a:lnTo>
                <a:cubicBezTo>
                  <a:pt x="6984" y="0"/>
                  <a:pt x="7143" y="159"/>
                  <a:pt x="7143" y="356"/>
                </a:cubicBezTo>
                <a:lnTo>
                  <a:pt x="7143" y="1780"/>
                </a:lnTo>
                <a:cubicBezTo>
                  <a:pt x="7143" y="1977"/>
                  <a:pt x="6984" y="2136"/>
                  <a:pt x="6787" y="2136"/>
                </a:cubicBezTo>
                <a:lnTo>
                  <a:pt x="356" y="2136"/>
                </a:lnTo>
                <a:cubicBezTo>
                  <a:pt x="159" y="2136"/>
                  <a:pt x="0" y="1977"/>
                  <a:pt x="0" y="1780"/>
                </a:cubicBezTo>
                <a:lnTo>
                  <a:pt x="0" y="356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3" b="27563"/>
          <a:stretch/>
        </p:blipFill>
        <p:spPr>
          <a:xfrm>
            <a:off x="1055370" y="3110230"/>
            <a:ext cx="4535805" cy="13563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43" h="2136">
                <a:moveTo>
                  <a:pt x="0" y="356"/>
                </a:moveTo>
                <a:cubicBezTo>
                  <a:pt x="0" y="159"/>
                  <a:pt x="159" y="0"/>
                  <a:pt x="356" y="0"/>
                </a:cubicBezTo>
                <a:lnTo>
                  <a:pt x="6787" y="0"/>
                </a:lnTo>
                <a:cubicBezTo>
                  <a:pt x="6984" y="0"/>
                  <a:pt x="7143" y="159"/>
                  <a:pt x="7143" y="356"/>
                </a:cubicBezTo>
                <a:lnTo>
                  <a:pt x="7143" y="1780"/>
                </a:lnTo>
                <a:cubicBezTo>
                  <a:pt x="7143" y="1977"/>
                  <a:pt x="6984" y="2136"/>
                  <a:pt x="6787" y="2136"/>
                </a:cubicBezTo>
                <a:lnTo>
                  <a:pt x="356" y="2136"/>
                </a:lnTo>
                <a:cubicBezTo>
                  <a:pt x="159" y="2136"/>
                  <a:pt x="0" y="1977"/>
                  <a:pt x="0" y="1780"/>
                </a:cubicBezTo>
                <a:lnTo>
                  <a:pt x="0" y="356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2" b="26582"/>
          <a:stretch/>
        </p:blipFill>
        <p:spPr>
          <a:xfrm>
            <a:off x="6459220" y="1730375"/>
            <a:ext cx="4535805" cy="13563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43" h="2136">
                <a:moveTo>
                  <a:pt x="0" y="356"/>
                </a:moveTo>
                <a:cubicBezTo>
                  <a:pt x="0" y="159"/>
                  <a:pt x="159" y="0"/>
                  <a:pt x="356" y="0"/>
                </a:cubicBezTo>
                <a:lnTo>
                  <a:pt x="6787" y="0"/>
                </a:lnTo>
                <a:cubicBezTo>
                  <a:pt x="6984" y="0"/>
                  <a:pt x="7143" y="159"/>
                  <a:pt x="7143" y="356"/>
                </a:cubicBezTo>
                <a:lnTo>
                  <a:pt x="7143" y="1780"/>
                </a:lnTo>
                <a:cubicBezTo>
                  <a:pt x="7143" y="1977"/>
                  <a:pt x="6984" y="2136"/>
                  <a:pt x="6787" y="2136"/>
                </a:cubicBezTo>
                <a:lnTo>
                  <a:pt x="356" y="2136"/>
                </a:lnTo>
                <a:cubicBezTo>
                  <a:pt x="159" y="2136"/>
                  <a:pt x="0" y="1977"/>
                  <a:pt x="0" y="1780"/>
                </a:cubicBezTo>
                <a:lnTo>
                  <a:pt x="0" y="356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7B98F1C5-CBBB-4FD6-913B-8BB109C52CCE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37" name="图片 136" descr="形状&#10;&#10;描述已自动生成">
              <a:extLst>
                <a:ext uri="{FF2B5EF4-FFF2-40B4-BE49-F238E27FC236}">
                  <a16:creationId xmlns:a16="http://schemas.microsoft.com/office/drawing/2014/main" id="{4EB8181E-E356-4BF4-B24B-CB44DD3A9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FDCE4A5D-7B3F-4352-8C40-58B29E302573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/>
            </a:p>
          </p:txBody>
        </p:sp>
      </p:grpSp>
      <p:pic>
        <p:nvPicPr>
          <p:cNvPr id="2" name="Picture 1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6203D38E-158A-AD6D-9C49-0808EF74A1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17" y="367863"/>
            <a:ext cx="979400" cy="699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4458833" y="1762125"/>
            <a:ext cx="3273699" cy="170180"/>
          </a:xfrm>
          <a:custGeom>
            <a:avLst/>
            <a:gdLst>
              <a:gd name="adj1" fmla="val 16667"/>
              <a:gd name="adj2" fmla="val 0"/>
              <a:gd name="a1" fmla="pin 0 adj1 50000"/>
              <a:gd name="a2" fmla="pin 0 adj2 50000"/>
              <a:gd name="tx1" fmla="*/ ss a1 100000"/>
              <a:gd name="tx2" fmla="+- r 0 tx1"/>
              <a:gd name="bx1" fmla="*/ ss a2 100000"/>
              <a:gd name="bx2" fmla="+- r 0 bx1"/>
              <a:gd name="by1" fmla="+- b 0 bx1"/>
              <a:gd name="d" fmla="+- tx1 0 bx1"/>
              <a:gd name="tdx" fmla="*/ tx1 29289 100000"/>
              <a:gd name="bdx" fmla="*/ bx1 29289 100000"/>
              <a:gd name="il" fmla="?: d tdx bdx"/>
              <a:gd name="ir" fmla="+- r 0 il"/>
              <a:gd name="ib" fmla="+- b 0 bdx"/>
            </a:gdLst>
            <a:ahLst/>
            <a:cxnLst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3">
                <a:pos x="hc" y="t"/>
              </a:cxn>
            </a:cxnLst>
            <a:rect l="l" t="t" r="r" b="b"/>
            <a:pathLst>
              <a:path w="5155" h="268">
                <a:moveTo>
                  <a:pt x="351" y="0"/>
                </a:moveTo>
                <a:lnTo>
                  <a:pt x="4804" y="0"/>
                </a:lnTo>
                <a:cubicBezTo>
                  <a:pt x="4975" y="-8"/>
                  <a:pt x="5125" y="136"/>
                  <a:pt x="5155" y="268"/>
                </a:cubicBezTo>
                <a:lnTo>
                  <a:pt x="0" y="268"/>
                </a:lnTo>
                <a:cubicBezTo>
                  <a:pt x="33" y="117"/>
                  <a:pt x="201" y="-7"/>
                  <a:pt x="351" y="0"/>
                </a:cubicBezTo>
                <a:close/>
              </a:path>
            </a:pathLst>
          </a:custGeom>
          <a:solidFill>
            <a:srgbClr val="005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8196443" y="1762125"/>
            <a:ext cx="3273699" cy="170180"/>
          </a:xfrm>
          <a:custGeom>
            <a:avLst/>
            <a:gdLst>
              <a:gd name="adj1" fmla="val 16667"/>
              <a:gd name="adj2" fmla="val 0"/>
              <a:gd name="a1" fmla="pin 0 adj1 50000"/>
              <a:gd name="a2" fmla="pin 0 adj2 50000"/>
              <a:gd name="tx1" fmla="*/ ss a1 100000"/>
              <a:gd name="tx2" fmla="+- r 0 tx1"/>
              <a:gd name="bx1" fmla="*/ ss a2 100000"/>
              <a:gd name="bx2" fmla="+- r 0 bx1"/>
              <a:gd name="by1" fmla="+- b 0 bx1"/>
              <a:gd name="d" fmla="+- tx1 0 bx1"/>
              <a:gd name="tdx" fmla="*/ tx1 29289 100000"/>
              <a:gd name="bdx" fmla="*/ bx1 29289 100000"/>
              <a:gd name="il" fmla="?: d tdx bdx"/>
              <a:gd name="ir" fmla="+- r 0 il"/>
              <a:gd name="ib" fmla="+- b 0 bdx"/>
            </a:gdLst>
            <a:ahLst/>
            <a:cxnLst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3">
                <a:pos x="hc" y="t"/>
              </a:cxn>
            </a:cxnLst>
            <a:rect l="l" t="t" r="r" b="b"/>
            <a:pathLst>
              <a:path w="5155" h="268">
                <a:moveTo>
                  <a:pt x="351" y="0"/>
                </a:moveTo>
                <a:lnTo>
                  <a:pt x="4804" y="0"/>
                </a:lnTo>
                <a:cubicBezTo>
                  <a:pt x="4975" y="-8"/>
                  <a:pt x="5125" y="136"/>
                  <a:pt x="5155" y="268"/>
                </a:cubicBezTo>
                <a:lnTo>
                  <a:pt x="0" y="268"/>
                </a:lnTo>
                <a:cubicBezTo>
                  <a:pt x="33" y="117"/>
                  <a:pt x="201" y="-7"/>
                  <a:pt x="351" y="0"/>
                </a:cubicBezTo>
                <a:close/>
              </a:path>
            </a:pathLst>
          </a:cu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同侧圆角矩形 8"/>
          <p:cNvSpPr/>
          <p:nvPr/>
        </p:nvSpPr>
        <p:spPr>
          <a:xfrm flipV="1">
            <a:off x="713740" y="3032760"/>
            <a:ext cx="3289935" cy="661035"/>
          </a:xfrm>
          <a:prstGeom prst="round2SameRect">
            <a:avLst>
              <a:gd name="adj1" fmla="val 34197"/>
              <a:gd name="adj2" fmla="val 0"/>
            </a:avLst>
          </a:prstGeom>
          <a:solidFill>
            <a:srgbClr val="FFC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同侧圆角矩形 11"/>
          <p:cNvSpPr/>
          <p:nvPr/>
        </p:nvSpPr>
        <p:spPr>
          <a:xfrm flipV="1">
            <a:off x="4450715" y="1931670"/>
            <a:ext cx="3289935" cy="1762125"/>
          </a:xfrm>
          <a:prstGeom prst="round2SameRect">
            <a:avLst>
              <a:gd name="adj1" fmla="val 13729"/>
              <a:gd name="adj2" fmla="val 0"/>
            </a:avLst>
          </a:prstGeom>
          <a:solidFill>
            <a:schemeClr val="bg1"/>
          </a:solidFill>
          <a:ln w="38100">
            <a:solidFill>
              <a:srgbClr val="005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同侧圆角矩形 12"/>
          <p:cNvSpPr/>
          <p:nvPr/>
        </p:nvSpPr>
        <p:spPr>
          <a:xfrm flipV="1">
            <a:off x="8188325" y="1932305"/>
            <a:ext cx="3289935" cy="1762125"/>
          </a:xfrm>
          <a:prstGeom prst="round2SameRect">
            <a:avLst>
              <a:gd name="adj1" fmla="val 13729"/>
              <a:gd name="adj2" fmla="val 0"/>
            </a:avLst>
          </a:prstGeom>
          <a:solidFill>
            <a:schemeClr val="bg1"/>
          </a:solidFill>
          <a:ln w="38100">
            <a:solidFill>
              <a:srgbClr val="FF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450578" y="4069080"/>
            <a:ext cx="3273699" cy="170180"/>
          </a:xfrm>
          <a:custGeom>
            <a:avLst/>
            <a:gdLst>
              <a:gd name="adj1" fmla="val 16667"/>
              <a:gd name="adj2" fmla="val 0"/>
              <a:gd name="a1" fmla="pin 0 adj1 50000"/>
              <a:gd name="a2" fmla="pin 0 adj2 50000"/>
              <a:gd name="tx1" fmla="*/ ss a1 100000"/>
              <a:gd name="tx2" fmla="+- r 0 tx1"/>
              <a:gd name="bx1" fmla="*/ ss a2 100000"/>
              <a:gd name="bx2" fmla="+- r 0 bx1"/>
              <a:gd name="by1" fmla="+- b 0 bx1"/>
              <a:gd name="d" fmla="+- tx1 0 bx1"/>
              <a:gd name="tdx" fmla="*/ tx1 29289 100000"/>
              <a:gd name="bdx" fmla="*/ bx1 29289 100000"/>
              <a:gd name="il" fmla="?: d tdx bdx"/>
              <a:gd name="ir" fmla="+- r 0 il"/>
              <a:gd name="ib" fmla="+- b 0 bdx"/>
            </a:gdLst>
            <a:ahLst/>
            <a:cxnLst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3">
                <a:pos x="hc" y="t"/>
              </a:cxn>
            </a:cxnLst>
            <a:rect l="l" t="t" r="r" b="b"/>
            <a:pathLst>
              <a:path w="5155" h="268">
                <a:moveTo>
                  <a:pt x="351" y="0"/>
                </a:moveTo>
                <a:lnTo>
                  <a:pt x="4804" y="0"/>
                </a:lnTo>
                <a:cubicBezTo>
                  <a:pt x="4975" y="-8"/>
                  <a:pt x="5125" y="136"/>
                  <a:pt x="5155" y="268"/>
                </a:cubicBezTo>
                <a:lnTo>
                  <a:pt x="0" y="268"/>
                </a:lnTo>
                <a:cubicBezTo>
                  <a:pt x="33" y="117"/>
                  <a:pt x="201" y="-7"/>
                  <a:pt x="351" y="0"/>
                </a:cubicBezTo>
                <a:close/>
              </a:path>
            </a:pathLst>
          </a:cu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8188188" y="4069080"/>
            <a:ext cx="3273699" cy="170180"/>
          </a:xfrm>
          <a:custGeom>
            <a:avLst/>
            <a:gdLst>
              <a:gd name="adj1" fmla="val 16667"/>
              <a:gd name="adj2" fmla="val 0"/>
              <a:gd name="a1" fmla="pin 0 adj1 50000"/>
              <a:gd name="a2" fmla="pin 0 adj2 50000"/>
              <a:gd name="tx1" fmla="*/ ss a1 100000"/>
              <a:gd name="tx2" fmla="+- r 0 tx1"/>
              <a:gd name="bx1" fmla="*/ ss a2 100000"/>
              <a:gd name="bx2" fmla="+- r 0 bx1"/>
              <a:gd name="by1" fmla="+- b 0 bx1"/>
              <a:gd name="d" fmla="+- tx1 0 bx1"/>
              <a:gd name="tdx" fmla="*/ tx1 29289 100000"/>
              <a:gd name="bdx" fmla="*/ bx1 29289 100000"/>
              <a:gd name="il" fmla="?: d tdx bdx"/>
              <a:gd name="ir" fmla="+- r 0 il"/>
              <a:gd name="ib" fmla="+- b 0 bdx"/>
            </a:gdLst>
            <a:ahLst/>
            <a:cxnLst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3">
                <a:pos x="hc" y="t"/>
              </a:cxn>
            </a:cxnLst>
            <a:rect l="l" t="t" r="r" b="b"/>
            <a:pathLst>
              <a:path w="5155" h="268">
                <a:moveTo>
                  <a:pt x="351" y="0"/>
                </a:moveTo>
                <a:lnTo>
                  <a:pt x="4804" y="0"/>
                </a:lnTo>
                <a:cubicBezTo>
                  <a:pt x="4975" y="-8"/>
                  <a:pt x="5125" y="136"/>
                  <a:pt x="5155" y="268"/>
                </a:cubicBezTo>
                <a:lnTo>
                  <a:pt x="0" y="268"/>
                </a:lnTo>
                <a:cubicBezTo>
                  <a:pt x="33" y="117"/>
                  <a:pt x="201" y="-7"/>
                  <a:pt x="351" y="0"/>
                </a:cubicBezTo>
                <a:close/>
              </a:path>
            </a:pathLst>
          </a:custGeom>
          <a:solidFill>
            <a:srgbClr val="005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同侧圆角矩形 15"/>
          <p:cNvSpPr/>
          <p:nvPr/>
        </p:nvSpPr>
        <p:spPr>
          <a:xfrm flipV="1">
            <a:off x="4442460" y="4238625"/>
            <a:ext cx="3289935" cy="1762125"/>
          </a:xfrm>
          <a:prstGeom prst="round2SameRect">
            <a:avLst>
              <a:gd name="adj1" fmla="val 13729"/>
              <a:gd name="adj2" fmla="val 0"/>
            </a:avLst>
          </a:prstGeom>
          <a:solidFill>
            <a:schemeClr val="bg1"/>
          </a:solidFill>
          <a:ln w="38100">
            <a:solidFill>
              <a:srgbClr val="FF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同侧圆角矩形 16"/>
          <p:cNvSpPr/>
          <p:nvPr/>
        </p:nvSpPr>
        <p:spPr>
          <a:xfrm flipV="1">
            <a:off x="8180070" y="4239260"/>
            <a:ext cx="3289935" cy="1762125"/>
          </a:xfrm>
          <a:prstGeom prst="round2SameRect">
            <a:avLst>
              <a:gd name="adj1" fmla="val 13729"/>
              <a:gd name="adj2" fmla="val 0"/>
            </a:avLst>
          </a:prstGeom>
          <a:solidFill>
            <a:schemeClr val="bg1"/>
          </a:solidFill>
          <a:ln w="38100">
            <a:solidFill>
              <a:srgbClr val="005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721858" y="4069080"/>
            <a:ext cx="3273699" cy="170180"/>
          </a:xfrm>
          <a:custGeom>
            <a:avLst/>
            <a:gdLst>
              <a:gd name="adj1" fmla="val 16667"/>
              <a:gd name="adj2" fmla="val 0"/>
              <a:gd name="a1" fmla="pin 0 adj1 50000"/>
              <a:gd name="a2" fmla="pin 0 adj2 50000"/>
              <a:gd name="tx1" fmla="*/ ss a1 100000"/>
              <a:gd name="tx2" fmla="+- r 0 tx1"/>
              <a:gd name="bx1" fmla="*/ ss a2 100000"/>
              <a:gd name="bx2" fmla="+- r 0 bx1"/>
              <a:gd name="by1" fmla="+- b 0 bx1"/>
              <a:gd name="d" fmla="+- tx1 0 bx1"/>
              <a:gd name="tdx" fmla="*/ tx1 29289 100000"/>
              <a:gd name="bdx" fmla="*/ bx1 29289 100000"/>
              <a:gd name="il" fmla="?: d tdx bdx"/>
              <a:gd name="ir" fmla="+- r 0 il"/>
              <a:gd name="ib" fmla="+- b 0 bdx"/>
            </a:gdLst>
            <a:ahLst/>
            <a:cxnLst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3">
                <a:pos x="hc" y="t"/>
              </a:cxn>
            </a:cxnLst>
            <a:rect l="l" t="t" r="r" b="b"/>
            <a:pathLst>
              <a:path w="5155" h="268">
                <a:moveTo>
                  <a:pt x="351" y="0"/>
                </a:moveTo>
                <a:lnTo>
                  <a:pt x="4804" y="0"/>
                </a:lnTo>
                <a:cubicBezTo>
                  <a:pt x="4975" y="-8"/>
                  <a:pt x="5125" y="136"/>
                  <a:pt x="5155" y="268"/>
                </a:cubicBezTo>
                <a:lnTo>
                  <a:pt x="0" y="268"/>
                </a:lnTo>
                <a:cubicBezTo>
                  <a:pt x="33" y="117"/>
                  <a:pt x="201" y="-7"/>
                  <a:pt x="351" y="0"/>
                </a:cubicBezTo>
                <a:close/>
              </a:path>
            </a:pathLst>
          </a:custGeom>
          <a:solidFill>
            <a:srgbClr val="005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同侧圆角矩形 18"/>
          <p:cNvSpPr/>
          <p:nvPr/>
        </p:nvSpPr>
        <p:spPr>
          <a:xfrm flipV="1">
            <a:off x="713740" y="4238625"/>
            <a:ext cx="3289935" cy="1762125"/>
          </a:xfrm>
          <a:prstGeom prst="round2SameRect">
            <a:avLst>
              <a:gd name="adj1" fmla="val 13729"/>
              <a:gd name="adj2" fmla="val 0"/>
            </a:avLst>
          </a:prstGeom>
          <a:solidFill>
            <a:schemeClr val="bg1"/>
          </a:solidFill>
          <a:ln w="38100">
            <a:solidFill>
              <a:srgbClr val="005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占位符 55"/>
          <p:cNvSpPr>
            <a:spLocks noGrp="1"/>
          </p:cNvSpPr>
          <p:nvPr/>
        </p:nvSpPr>
        <p:spPr>
          <a:xfrm>
            <a:off x="4688205" y="210185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21" name="文本占位符 56"/>
          <p:cNvSpPr>
            <a:spLocks noGrp="1"/>
          </p:cNvSpPr>
          <p:nvPr/>
        </p:nvSpPr>
        <p:spPr>
          <a:xfrm>
            <a:off x="4678045" y="2490470"/>
            <a:ext cx="2879725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22" name="文本框 21"/>
          <p:cNvSpPr txBox="1"/>
          <p:nvPr/>
        </p:nvSpPr>
        <p:spPr>
          <a:xfrm>
            <a:off x="6814820" y="3172460"/>
            <a:ext cx="925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n w="25400">
                  <a:noFill/>
                </a:ln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文本占位符 55"/>
          <p:cNvSpPr>
            <a:spLocks noGrp="1"/>
          </p:cNvSpPr>
          <p:nvPr/>
        </p:nvSpPr>
        <p:spPr>
          <a:xfrm>
            <a:off x="8425815" y="210185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24" name="文本占位符 56"/>
          <p:cNvSpPr>
            <a:spLocks noGrp="1"/>
          </p:cNvSpPr>
          <p:nvPr/>
        </p:nvSpPr>
        <p:spPr>
          <a:xfrm>
            <a:off x="8415655" y="2490470"/>
            <a:ext cx="2879725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25" name="文本框 24"/>
          <p:cNvSpPr txBox="1"/>
          <p:nvPr/>
        </p:nvSpPr>
        <p:spPr>
          <a:xfrm>
            <a:off x="10552430" y="3172460"/>
            <a:ext cx="925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ln w="25400">
                  <a:noFill/>
                </a:ln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文本占位符 55"/>
          <p:cNvSpPr>
            <a:spLocks noGrp="1"/>
          </p:cNvSpPr>
          <p:nvPr/>
        </p:nvSpPr>
        <p:spPr>
          <a:xfrm>
            <a:off x="951230" y="4408805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27" name="文本占位符 56"/>
          <p:cNvSpPr>
            <a:spLocks noGrp="1"/>
          </p:cNvSpPr>
          <p:nvPr/>
        </p:nvSpPr>
        <p:spPr>
          <a:xfrm>
            <a:off x="941070" y="4797425"/>
            <a:ext cx="2879725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28" name="文本框 27"/>
          <p:cNvSpPr txBox="1"/>
          <p:nvPr/>
        </p:nvSpPr>
        <p:spPr>
          <a:xfrm>
            <a:off x="3077845" y="5479415"/>
            <a:ext cx="925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ln w="25400">
                  <a:noFill/>
                </a:ln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9" name="文本占位符 55"/>
          <p:cNvSpPr>
            <a:spLocks noGrp="1"/>
          </p:cNvSpPr>
          <p:nvPr/>
        </p:nvSpPr>
        <p:spPr>
          <a:xfrm>
            <a:off x="4688205" y="4408805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30" name="文本占位符 56"/>
          <p:cNvSpPr>
            <a:spLocks noGrp="1"/>
          </p:cNvSpPr>
          <p:nvPr/>
        </p:nvSpPr>
        <p:spPr>
          <a:xfrm>
            <a:off x="4678045" y="4797425"/>
            <a:ext cx="2879725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31" name="文本框 30"/>
          <p:cNvSpPr txBox="1"/>
          <p:nvPr/>
        </p:nvSpPr>
        <p:spPr>
          <a:xfrm>
            <a:off x="6814820" y="5479415"/>
            <a:ext cx="925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ln w="25400">
                  <a:noFill/>
                </a:ln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3" name="文本占位符 55"/>
          <p:cNvSpPr>
            <a:spLocks noGrp="1"/>
          </p:cNvSpPr>
          <p:nvPr/>
        </p:nvSpPr>
        <p:spPr>
          <a:xfrm>
            <a:off x="8417560" y="440817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34" name="文本占位符 56"/>
          <p:cNvSpPr>
            <a:spLocks noGrp="1"/>
          </p:cNvSpPr>
          <p:nvPr/>
        </p:nvSpPr>
        <p:spPr>
          <a:xfrm>
            <a:off x="8407400" y="4796790"/>
            <a:ext cx="2879725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35" name="文本框 34"/>
          <p:cNvSpPr txBox="1"/>
          <p:nvPr/>
        </p:nvSpPr>
        <p:spPr>
          <a:xfrm>
            <a:off x="10544175" y="5478780"/>
            <a:ext cx="925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ln w="25400">
                  <a:noFill/>
                </a:ln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504950" y="3101975"/>
            <a:ext cx="1707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20909"/>
          <a:stretch/>
        </p:blipFill>
        <p:spPr>
          <a:xfrm>
            <a:off x="722630" y="1762125"/>
            <a:ext cx="3272790" cy="12706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81" h="2001">
                <a:moveTo>
                  <a:pt x="368" y="0"/>
                </a:moveTo>
                <a:lnTo>
                  <a:pt x="4813" y="0"/>
                </a:lnTo>
                <a:cubicBezTo>
                  <a:pt x="5016" y="0"/>
                  <a:pt x="5181" y="165"/>
                  <a:pt x="5181" y="368"/>
                </a:cubicBezTo>
                <a:lnTo>
                  <a:pt x="5181" y="2001"/>
                </a:lnTo>
                <a:lnTo>
                  <a:pt x="0" y="2001"/>
                </a:lnTo>
                <a:lnTo>
                  <a:pt x="0" y="368"/>
                </a:lnTo>
                <a:cubicBezTo>
                  <a:pt x="0" y="165"/>
                  <a:pt x="165" y="0"/>
                  <a:pt x="368" y="0"/>
                </a:cubicBez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sp>
        <p:nvSpPr>
          <p:cNvPr id="394" name="椭圆 393"/>
          <p:cNvSpPr>
            <a:spLocks noChangeAspect="1"/>
          </p:cNvSpPr>
          <p:nvPr/>
        </p:nvSpPr>
        <p:spPr>
          <a:xfrm>
            <a:off x="1183640" y="3259455"/>
            <a:ext cx="207169" cy="207169"/>
          </a:xfrm>
          <a:prstGeom prst="ellipse">
            <a:avLst/>
          </a:prstGeom>
          <a:solidFill>
            <a:srgbClr val="0059BE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3368040" y="3260090"/>
            <a:ext cx="207169" cy="207169"/>
          </a:xfrm>
          <a:prstGeom prst="ellipse">
            <a:avLst/>
          </a:prstGeom>
          <a:solidFill>
            <a:srgbClr val="0059BE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0CBEC748-F4E7-4E41-ABC9-B1B56DAB40E9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51" name="图片 150" descr="形状&#10;&#10;描述已自动生成">
              <a:extLst>
                <a:ext uri="{FF2B5EF4-FFF2-40B4-BE49-F238E27FC236}">
                  <a16:creationId xmlns:a16="http://schemas.microsoft.com/office/drawing/2014/main" id="{BB5D4695-F4E7-4EEA-BF05-2D21EA05D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id="{29D6B6D6-630B-4F8B-879E-54459B2D20A3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/>
            </a:p>
          </p:txBody>
        </p:sp>
      </p:grpSp>
      <p:pic>
        <p:nvPicPr>
          <p:cNvPr id="2" name="Picture 1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E3B6A2F7-E123-7FA8-F75B-1EE0607C8D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17" y="367863"/>
            <a:ext cx="979400" cy="699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形状, 矩形&#10;&#10;描述已自动生成">
            <a:extLst>
              <a:ext uri="{FF2B5EF4-FFF2-40B4-BE49-F238E27FC236}">
                <a16:creationId xmlns:a16="http://schemas.microsoft.com/office/drawing/2014/main" id="{3FBF63C8-43FA-4B08-9710-C83A0717D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7" name="图片 136" descr="形状&#10;&#10;描述已自动生成">
            <a:extLst>
              <a:ext uri="{FF2B5EF4-FFF2-40B4-BE49-F238E27FC236}">
                <a16:creationId xmlns:a16="http://schemas.microsoft.com/office/drawing/2014/main" id="{BD4D5874-33EB-4EB5-949B-F1BD2500B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r="6506"/>
          <a:stretch>
            <a:fillRect/>
          </a:stretch>
        </p:blipFill>
        <p:spPr>
          <a:xfrm flipH="1">
            <a:off x="0" y="326571"/>
            <a:ext cx="12192000" cy="6204858"/>
          </a:xfrm>
          <a:custGeom>
            <a:avLst/>
            <a:gdLst>
              <a:gd name="connsiteX0" fmla="*/ 0 w 12192000"/>
              <a:gd name="connsiteY0" fmla="*/ 0 h 6204858"/>
              <a:gd name="connsiteX1" fmla="*/ 12192000 w 12192000"/>
              <a:gd name="connsiteY1" fmla="*/ 0 h 6204858"/>
              <a:gd name="connsiteX2" fmla="*/ 12192000 w 12192000"/>
              <a:gd name="connsiteY2" fmla="*/ 6204858 h 6204858"/>
              <a:gd name="connsiteX3" fmla="*/ 0 w 12192000"/>
              <a:gd name="connsiteY3" fmla="*/ 6204858 h 620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204858">
                <a:moveTo>
                  <a:pt x="0" y="0"/>
                </a:moveTo>
                <a:lnTo>
                  <a:pt x="12192000" y="0"/>
                </a:lnTo>
                <a:lnTo>
                  <a:pt x="12192000" y="6204858"/>
                </a:lnTo>
                <a:lnTo>
                  <a:pt x="0" y="6204858"/>
                </a:lnTo>
                <a:close/>
              </a:path>
            </a:pathLst>
          </a:custGeom>
          <a:ln>
            <a:noFill/>
          </a:ln>
        </p:spPr>
      </p:pic>
      <p:sp>
        <p:nvSpPr>
          <p:cNvPr id="140" name="文本框 139">
            <a:extLst>
              <a:ext uri="{FF2B5EF4-FFF2-40B4-BE49-F238E27FC236}">
                <a16:creationId xmlns:a16="http://schemas.microsoft.com/office/drawing/2014/main" id="{B33F8EDF-882F-4097-8ADB-ECEB2270B2D3}"/>
              </a:ext>
            </a:extLst>
          </p:cNvPr>
          <p:cNvSpPr txBox="1"/>
          <p:nvPr/>
        </p:nvSpPr>
        <p:spPr>
          <a:xfrm>
            <a:off x="3541484" y="2049870"/>
            <a:ext cx="59270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F09FD5A9-4879-4027-9261-22ED66B00975}"/>
              </a:ext>
            </a:extLst>
          </p:cNvPr>
          <p:cNvSpPr txBox="1"/>
          <p:nvPr/>
        </p:nvSpPr>
        <p:spPr>
          <a:xfrm>
            <a:off x="3551212" y="3225710"/>
            <a:ext cx="50323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/>
          </a:p>
        </p:txBody>
      </p:sp>
      <p:sp>
        <p:nvSpPr>
          <p:cNvPr id="142" name="文本占位符 54">
            <a:extLst>
              <a:ext uri="{FF2B5EF4-FFF2-40B4-BE49-F238E27FC236}">
                <a16:creationId xmlns:a16="http://schemas.microsoft.com/office/drawing/2014/main" id="{2DF7A539-4553-4B45-AB20-204169B4F84D}"/>
              </a:ext>
            </a:extLst>
          </p:cNvPr>
          <p:cNvSpPr>
            <a:spLocks noGrp="1"/>
          </p:cNvSpPr>
          <p:nvPr/>
        </p:nvSpPr>
        <p:spPr>
          <a:xfrm>
            <a:off x="3541484" y="3764007"/>
            <a:ext cx="5302976" cy="633821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ctr" eaLnBrk="1" fontAlgn="auto" latinLnBrk="0" hangingPunct="1">
              <a:lnSpc>
                <a:spcPct val="130000"/>
              </a:lnSpc>
              <a:spcAft>
                <a:spcPts val="0"/>
              </a:spcAft>
              <a:buNone/>
              <a:defRPr sz="1200" b="0" u="none" strike="noStrike" kern="1200" cap="none" spc="200" normalizeH="0" baseline="0">
                <a:solidFill>
                  <a:schemeClr val="tx1"/>
                </a:solidFill>
                <a:effectLst/>
                <a:uFillTx/>
                <a:latin typeface="+mn-lt"/>
                <a:ea typeface="阿里巴巴普惠体 R" panose="00020600040101010101" charset="-122"/>
                <a:cs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l">
              <a:lnSpc>
                <a:spcPct val="140000"/>
              </a:lnSpc>
            </a:pPr>
            <a:endParaRPr lang="zh-CN" altLang="en-US" sz="1100" strike="noStrike" spc="0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Picture 6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868A7906-7E3C-9DAB-DA9B-4D104E2D91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7" y="5590317"/>
            <a:ext cx="1712645" cy="1223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B6115-5FA4-0249-84E1-CE3A25AFA383}"/>
              </a:ext>
            </a:extLst>
          </p:cNvPr>
          <p:cNvSpPr txBox="1"/>
          <p:nvPr/>
        </p:nvSpPr>
        <p:spPr>
          <a:xfrm>
            <a:off x="3044687" y="2556510"/>
            <a:ext cx="6102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Welcome to the First P.T.A. Meeting of the School Year!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形状, 矩形&#10;&#10;描述已自动生成">
            <a:extLst>
              <a:ext uri="{FF2B5EF4-FFF2-40B4-BE49-F238E27FC236}">
                <a16:creationId xmlns:a16="http://schemas.microsoft.com/office/drawing/2014/main" id="{3FBF63C8-43FA-4B08-9710-C83A0717D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形状&#10;&#10;描述已自动生成">
            <a:extLst>
              <a:ext uri="{FF2B5EF4-FFF2-40B4-BE49-F238E27FC236}">
                <a16:creationId xmlns:a16="http://schemas.microsoft.com/office/drawing/2014/main" id="{E9FF97F9-1A51-4730-8C79-19D890336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r="6506"/>
          <a:stretch>
            <a:fillRect/>
          </a:stretch>
        </p:blipFill>
        <p:spPr>
          <a:xfrm flipH="1">
            <a:off x="0" y="326571"/>
            <a:ext cx="12192000" cy="6204858"/>
          </a:xfrm>
          <a:custGeom>
            <a:avLst/>
            <a:gdLst>
              <a:gd name="connsiteX0" fmla="*/ 632612 w 12192000"/>
              <a:gd name="connsiteY0" fmla="*/ 0 h 6204858"/>
              <a:gd name="connsiteX1" fmla="*/ 0 w 12192000"/>
              <a:gd name="connsiteY1" fmla="*/ 0 h 6204858"/>
              <a:gd name="connsiteX2" fmla="*/ 0 w 12192000"/>
              <a:gd name="connsiteY2" fmla="*/ 504827 h 6204858"/>
              <a:gd name="connsiteX3" fmla="*/ 58057 w 12192000"/>
              <a:gd name="connsiteY3" fmla="*/ 428172 h 6204858"/>
              <a:gd name="connsiteX4" fmla="*/ 246743 w 12192000"/>
              <a:gd name="connsiteY4" fmla="*/ 224972 h 6204858"/>
              <a:gd name="connsiteX5" fmla="*/ 567571 w 12192000"/>
              <a:gd name="connsiteY5" fmla="*/ 28572 h 6204858"/>
              <a:gd name="connsiteX6" fmla="*/ 12192000 w 12192000"/>
              <a:gd name="connsiteY6" fmla="*/ 0 h 6204858"/>
              <a:gd name="connsiteX7" fmla="*/ 2600616 w 12192000"/>
              <a:gd name="connsiteY7" fmla="*/ 0 h 6204858"/>
              <a:gd name="connsiteX8" fmla="*/ 2614453 w 12192000"/>
              <a:gd name="connsiteY8" fmla="*/ 10891 h 6204858"/>
              <a:gd name="connsiteX9" fmla="*/ 2670629 w 12192000"/>
              <a:gd name="connsiteY9" fmla="*/ 65315 h 6204858"/>
              <a:gd name="connsiteX10" fmla="*/ 2699657 w 12192000"/>
              <a:gd name="connsiteY10" fmla="*/ 108858 h 6204858"/>
              <a:gd name="connsiteX11" fmla="*/ 2757714 w 12192000"/>
              <a:gd name="connsiteY11" fmla="*/ 210458 h 6204858"/>
              <a:gd name="connsiteX12" fmla="*/ 2830286 w 12192000"/>
              <a:gd name="connsiteY12" fmla="*/ 326572 h 6204858"/>
              <a:gd name="connsiteX13" fmla="*/ 2931886 w 12192000"/>
              <a:gd name="connsiteY13" fmla="*/ 413658 h 6204858"/>
              <a:gd name="connsiteX14" fmla="*/ 2917371 w 12192000"/>
              <a:gd name="connsiteY14" fmla="*/ 907143 h 6204858"/>
              <a:gd name="connsiteX15" fmla="*/ 2888343 w 12192000"/>
              <a:gd name="connsiteY15" fmla="*/ 950686 h 6204858"/>
              <a:gd name="connsiteX16" fmla="*/ 2873829 w 12192000"/>
              <a:gd name="connsiteY16" fmla="*/ 1008743 h 6204858"/>
              <a:gd name="connsiteX17" fmla="*/ 2598057 w 12192000"/>
              <a:gd name="connsiteY17" fmla="*/ 1037772 h 6204858"/>
              <a:gd name="connsiteX18" fmla="*/ 2423886 w 12192000"/>
              <a:gd name="connsiteY18" fmla="*/ 1052286 h 6204858"/>
              <a:gd name="connsiteX19" fmla="*/ 2278743 w 12192000"/>
              <a:gd name="connsiteY19" fmla="*/ 1081315 h 6204858"/>
              <a:gd name="connsiteX20" fmla="*/ 2046514 w 12192000"/>
              <a:gd name="connsiteY20" fmla="*/ 1182915 h 6204858"/>
              <a:gd name="connsiteX21" fmla="*/ 1886857 w 12192000"/>
              <a:gd name="connsiteY21" fmla="*/ 1255486 h 6204858"/>
              <a:gd name="connsiteX22" fmla="*/ 1828800 w 12192000"/>
              <a:gd name="connsiteY22" fmla="*/ 1342572 h 6204858"/>
              <a:gd name="connsiteX23" fmla="*/ 1770743 w 12192000"/>
              <a:gd name="connsiteY23" fmla="*/ 1429658 h 6204858"/>
              <a:gd name="connsiteX24" fmla="*/ 1712686 w 12192000"/>
              <a:gd name="connsiteY24" fmla="*/ 1502229 h 6204858"/>
              <a:gd name="connsiteX25" fmla="*/ 1654629 w 12192000"/>
              <a:gd name="connsiteY25" fmla="*/ 1589315 h 6204858"/>
              <a:gd name="connsiteX26" fmla="*/ 1611086 w 12192000"/>
              <a:gd name="connsiteY26" fmla="*/ 1632858 h 6204858"/>
              <a:gd name="connsiteX27" fmla="*/ 1582057 w 12192000"/>
              <a:gd name="connsiteY27" fmla="*/ 1676400 h 6204858"/>
              <a:gd name="connsiteX28" fmla="*/ 1538514 w 12192000"/>
              <a:gd name="connsiteY28" fmla="*/ 1734458 h 6204858"/>
              <a:gd name="connsiteX29" fmla="*/ 1494971 w 12192000"/>
              <a:gd name="connsiteY29" fmla="*/ 1778000 h 6204858"/>
              <a:gd name="connsiteX30" fmla="*/ 1378857 w 12192000"/>
              <a:gd name="connsiteY30" fmla="*/ 1937658 h 6204858"/>
              <a:gd name="connsiteX31" fmla="*/ 1291771 w 12192000"/>
              <a:gd name="connsiteY31" fmla="*/ 2024743 h 6204858"/>
              <a:gd name="connsiteX32" fmla="*/ 1248229 w 12192000"/>
              <a:gd name="connsiteY32" fmla="*/ 2097315 h 6204858"/>
              <a:gd name="connsiteX33" fmla="*/ 1030514 w 12192000"/>
              <a:gd name="connsiteY33" fmla="*/ 2286000 h 6204858"/>
              <a:gd name="connsiteX34" fmla="*/ 522514 w 12192000"/>
              <a:gd name="connsiteY34" fmla="*/ 2242458 h 6204858"/>
              <a:gd name="connsiteX35" fmla="*/ 348343 w 12192000"/>
              <a:gd name="connsiteY35" fmla="*/ 2169886 h 6204858"/>
              <a:gd name="connsiteX36" fmla="*/ 0 w 12192000"/>
              <a:gd name="connsiteY36" fmla="*/ 1807029 h 6204858"/>
              <a:gd name="connsiteX37" fmla="*/ 0 w 12192000"/>
              <a:gd name="connsiteY37" fmla="*/ 6204858 h 6204858"/>
              <a:gd name="connsiteX38" fmla="*/ 12192000 w 12192000"/>
              <a:gd name="connsiteY38" fmla="*/ 6204858 h 620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92000" h="6204858">
                <a:moveTo>
                  <a:pt x="632612" y="0"/>
                </a:moveTo>
                <a:lnTo>
                  <a:pt x="0" y="0"/>
                </a:lnTo>
                <a:lnTo>
                  <a:pt x="0" y="504827"/>
                </a:lnTo>
                <a:lnTo>
                  <a:pt x="58057" y="428172"/>
                </a:lnTo>
                <a:cubicBezTo>
                  <a:pt x="113516" y="354227"/>
                  <a:pt x="171765" y="279026"/>
                  <a:pt x="246743" y="224972"/>
                </a:cubicBezTo>
                <a:cubicBezTo>
                  <a:pt x="348237" y="151802"/>
                  <a:pt x="454959" y="83606"/>
                  <a:pt x="567571" y="28572"/>
                </a:cubicBezTo>
                <a:close/>
                <a:moveTo>
                  <a:pt x="12192000" y="0"/>
                </a:moveTo>
                <a:lnTo>
                  <a:pt x="2600616" y="0"/>
                </a:lnTo>
                <a:lnTo>
                  <a:pt x="2614453" y="10891"/>
                </a:lnTo>
                <a:cubicBezTo>
                  <a:pt x="2635395" y="28548"/>
                  <a:pt x="2655710" y="47412"/>
                  <a:pt x="2670629" y="65315"/>
                </a:cubicBezTo>
                <a:cubicBezTo>
                  <a:pt x="2681796" y="78716"/>
                  <a:pt x="2689981" y="94344"/>
                  <a:pt x="2699657" y="108858"/>
                </a:cubicBezTo>
                <a:cubicBezTo>
                  <a:pt x="2733154" y="242850"/>
                  <a:pt x="2685655" y="95164"/>
                  <a:pt x="2757714" y="210458"/>
                </a:cubicBezTo>
                <a:cubicBezTo>
                  <a:pt x="2849344" y="357065"/>
                  <a:pt x="2725006" y="221292"/>
                  <a:pt x="2830286" y="326572"/>
                </a:cubicBezTo>
                <a:cubicBezTo>
                  <a:pt x="2893181" y="452362"/>
                  <a:pt x="2917372" y="316896"/>
                  <a:pt x="2931886" y="413658"/>
                </a:cubicBezTo>
                <a:cubicBezTo>
                  <a:pt x="2946400" y="510420"/>
                  <a:pt x="2930671" y="743115"/>
                  <a:pt x="2917371" y="907143"/>
                </a:cubicBezTo>
                <a:cubicBezTo>
                  <a:pt x="2915961" y="924530"/>
                  <a:pt x="2895214" y="934652"/>
                  <a:pt x="2888343" y="950686"/>
                </a:cubicBezTo>
                <a:cubicBezTo>
                  <a:pt x="2880485" y="969021"/>
                  <a:pt x="2892936" y="1003011"/>
                  <a:pt x="2873829" y="1008743"/>
                </a:cubicBezTo>
                <a:cubicBezTo>
                  <a:pt x="2785295" y="1035303"/>
                  <a:pt x="2690059" y="1028869"/>
                  <a:pt x="2598057" y="1037772"/>
                </a:cubicBezTo>
                <a:cubicBezTo>
                  <a:pt x="2540070" y="1043384"/>
                  <a:pt x="2481943" y="1047448"/>
                  <a:pt x="2423886" y="1052286"/>
                </a:cubicBezTo>
                <a:cubicBezTo>
                  <a:pt x="2375505" y="1061962"/>
                  <a:pt x="2323945" y="1061539"/>
                  <a:pt x="2278743" y="1081315"/>
                </a:cubicBezTo>
                <a:cubicBezTo>
                  <a:pt x="2201333" y="1115182"/>
                  <a:pt x="2122087" y="1145128"/>
                  <a:pt x="2046514" y="1182915"/>
                </a:cubicBezTo>
                <a:cubicBezTo>
                  <a:pt x="1936126" y="1238110"/>
                  <a:pt x="1989563" y="1214405"/>
                  <a:pt x="1886857" y="1255486"/>
                </a:cubicBezTo>
                <a:lnTo>
                  <a:pt x="1828800" y="1342572"/>
                </a:lnTo>
                <a:cubicBezTo>
                  <a:pt x="1809448" y="1371601"/>
                  <a:pt x="1792537" y="1402415"/>
                  <a:pt x="1770743" y="1429658"/>
                </a:cubicBezTo>
                <a:cubicBezTo>
                  <a:pt x="1751391" y="1453848"/>
                  <a:pt x="1730907" y="1477175"/>
                  <a:pt x="1712686" y="1502229"/>
                </a:cubicBezTo>
                <a:cubicBezTo>
                  <a:pt x="1692166" y="1530444"/>
                  <a:pt x="1676048" y="1561776"/>
                  <a:pt x="1654629" y="1589315"/>
                </a:cubicBezTo>
                <a:cubicBezTo>
                  <a:pt x="1642027" y="1605518"/>
                  <a:pt x="1624227" y="1617089"/>
                  <a:pt x="1611086" y="1632858"/>
                </a:cubicBezTo>
                <a:cubicBezTo>
                  <a:pt x="1599919" y="1646259"/>
                  <a:pt x="1592196" y="1662205"/>
                  <a:pt x="1582057" y="1676400"/>
                </a:cubicBezTo>
                <a:cubicBezTo>
                  <a:pt x="1567996" y="1696085"/>
                  <a:pt x="1554257" y="1716091"/>
                  <a:pt x="1538514" y="1734458"/>
                </a:cubicBezTo>
                <a:cubicBezTo>
                  <a:pt x="1525156" y="1750043"/>
                  <a:pt x="1509485" y="1763486"/>
                  <a:pt x="1494971" y="1778000"/>
                </a:cubicBezTo>
                <a:cubicBezTo>
                  <a:pt x="1465333" y="1866916"/>
                  <a:pt x="1486702" y="1821517"/>
                  <a:pt x="1378857" y="1937658"/>
                </a:cubicBezTo>
                <a:cubicBezTo>
                  <a:pt x="1350923" y="1967741"/>
                  <a:pt x="1312892" y="1989541"/>
                  <a:pt x="1291771" y="2024743"/>
                </a:cubicBezTo>
                <a:cubicBezTo>
                  <a:pt x="1277257" y="2048934"/>
                  <a:pt x="1266289" y="2075643"/>
                  <a:pt x="1248229" y="2097315"/>
                </a:cubicBezTo>
                <a:cubicBezTo>
                  <a:pt x="1172779" y="2187856"/>
                  <a:pt x="1123971" y="2215908"/>
                  <a:pt x="1030514" y="2286000"/>
                </a:cubicBezTo>
                <a:cubicBezTo>
                  <a:pt x="902729" y="2280676"/>
                  <a:pt x="668700" y="2286949"/>
                  <a:pt x="522514" y="2242458"/>
                </a:cubicBezTo>
                <a:cubicBezTo>
                  <a:pt x="462344" y="2224145"/>
                  <a:pt x="406400" y="2194077"/>
                  <a:pt x="348343" y="2169886"/>
                </a:cubicBezTo>
                <a:cubicBezTo>
                  <a:pt x="84603" y="1906146"/>
                  <a:pt x="199286" y="2028457"/>
                  <a:pt x="0" y="1807029"/>
                </a:cubicBezTo>
                <a:lnTo>
                  <a:pt x="0" y="6204858"/>
                </a:lnTo>
                <a:lnTo>
                  <a:pt x="12192000" y="6204858"/>
                </a:lnTo>
                <a:close/>
              </a:path>
            </a:pathLst>
          </a:custGeom>
          <a:ln>
            <a:noFill/>
          </a:ln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5CB686ED-F955-4EC4-BF82-7938A4556ACB}"/>
              </a:ext>
            </a:extLst>
          </p:cNvPr>
          <p:cNvSpPr/>
          <p:nvPr/>
        </p:nvSpPr>
        <p:spPr>
          <a:xfrm>
            <a:off x="2554515" y="2300513"/>
            <a:ext cx="1625600" cy="1625600"/>
          </a:xfrm>
          <a:prstGeom prst="ellipse">
            <a:avLst/>
          </a:prstGeom>
          <a:solidFill>
            <a:srgbClr val="FFC300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chemeClr val="tx1"/>
                </a:solidFill>
              </a:rPr>
              <a:t>04</a:t>
            </a:r>
            <a:endParaRPr lang="zh-CN" altLang="en-US" sz="6000" b="1" dirty="0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89E42F-7EED-4AEE-8A7E-81A79DCA414F}"/>
              </a:ext>
            </a:extLst>
          </p:cNvPr>
          <p:cNvSpPr txBox="1"/>
          <p:nvPr/>
        </p:nvSpPr>
        <p:spPr>
          <a:xfrm>
            <a:off x="4827690" y="2541118"/>
            <a:ext cx="4429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Raffle Drawing: </a:t>
            </a:r>
            <a:r>
              <a:rPr lang="en-US" sz="2800" dirty="0"/>
              <a:t>Enter to win cool prizes!</a:t>
            </a:r>
          </a:p>
          <a:p>
            <a:pPr algn="ctr"/>
            <a:endParaRPr sz="2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70A36F2-9349-427E-8F0B-743B79F32010}"/>
              </a:ext>
            </a:extLst>
          </p:cNvPr>
          <p:cNvSpPr txBox="1"/>
          <p:nvPr/>
        </p:nvSpPr>
        <p:spPr>
          <a:xfrm>
            <a:off x="3957185" y="5501275"/>
            <a:ext cx="405470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/>
          </a:p>
        </p:txBody>
      </p:sp>
      <p:pic>
        <p:nvPicPr>
          <p:cNvPr id="3" name="Picture 2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85056957-8B17-440C-CA70-BD100451A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7" y="5590317"/>
            <a:ext cx="1712645" cy="1223318"/>
          </a:xfrm>
          <a:prstGeom prst="rect">
            <a:avLst/>
          </a:prstGeom>
        </p:spPr>
      </p:pic>
      <p:pic>
        <p:nvPicPr>
          <p:cNvPr id="4" name="Picture 3" descr="A group of kids dancing&#10;&#10;Description automatically generated">
            <a:extLst>
              <a:ext uri="{FF2B5EF4-FFF2-40B4-BE49-F238E27FC236}">
                <a16:creationId xmlns:a16="http://schemas.microsoft.com/office/drawing/2014/main" id="{FF6B0FCA-549B-96C2-0868-125BCFB74E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6" t="32956" r="34842" b="32831"/>
          <a:stretch/>
        </p:blipFill>
        <p:spPr>
          <a:xfrm>
            <a:off x="9256815" y="473605"/>
            <a:ext cx="2509616" cy="30338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60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/>
        </p:blipFill>
        <p:spPr>
          <a:xfrm>
            <a:off x="1994262" y="1953169"/>
            <a:ext cx="3416935" cy="34169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1" h="5381">
                <a:moveTo>
                  <a:pt x="0" y="2691"/>
                </a:moveTo>
                <a:cubicBezTo>
                  <a:pt x="0" y="1205"/>
                  <a:pt x="1205" y="0"/>
                  <a:pt x="2691" y="0"/>
                </a:cubicBezTo>
                <a:cubicBezTo>
                  <a:pt x="4176" y="0"/>
                  <a:pt x="5381" y="1205"/>
                  <a:pt x="5381" y="2691"/>
                </a:cubicBezTo>
                <a:cubicBezTo>
                  <a:pt x="5381" y="4176"/>
                  <a:pt x="4176" y="5381"/>
                  <a:pt x="2691" y="5381"/>
                </a:cubicBezTo>
                <a:cubicBezTo>
                  <a:pt x="1205" y="5381"/>
                  <a:pt x="0" y="4176"/>
                  <a:pt x="0" y="2691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</p:pic>
      <p:sp>
        <p:nvSpPr>
          <p:cNvPr id="2" name="文本占位符 55"/>
          <p:cNvSpPr>
            <a:spLocks noGrp="1"/>
          </p:cNvSpPr>
          <p:nvPr/>
        </p:nvSpPr>
        <p:spPr>
          <a:xfrm>
            <a:off x="6532607" y="1596299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4" name="文本占位符 56"/>
          <p:cNvSpPr>
            <a:spLocks noGrp="1"/>
          </p:cNvSpPr>
          <p:nvPr/>
        </p:nvSpPr>
        <p:spPr>
          <a:xfrm>
            <a:off x="6532607" y="1961424"/>
            <a:ext cx="3990249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6196692" y="1681389"/>
            <a:ext cx="207169" cy="207169"/>
          </a:xfrm>
          <a:prstGeom prst="ellipse">
            <a:avLst/>
          </a:prstGeom>
          <a:solidFill>
            <a:srgbClr val="0059BE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6257652" y="1737269"/>
            <a:ext cx="85090" cy="9525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55"/>
          <p:cNvSpPr>
            <a:spLocks noGrp="1"/>
          </p:cNvSpPr>
          <p:nvPr/>
        </p:nvSpPr>
        <p:spPr>
          <a:xfrm>
            <a:off x="6532607" y="3103154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8" name="文本占位符 56"/>
          <p:cNvSpPr>
            <a:spLocks noGrp="1"/>
          </p:cNvSpPr>
          <p:nvPr/>
        </p:nvSpPr>
        <p:spPr>
          <a:xfrm>
            <a:off x="6532607" y="3468279"/>
            <a:ext cx="3990249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6196692" y="3188244"/>
            <a:ext cx="207169" cy="207169"/>
          </a:xfrm>
          <a:prstGeom prst="ellipse">
            <a:avLst/>
          </a:prstGeom>
          <a:solidFill>
            <a:srgbClr val="0059BE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6257652" y="3244124"/>
            <a:ext cx="85090" cy="9525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55"/>
          <p:cNvSpPr>
            <a:spLocks noGrp="1"/>
          </p:cNvSpPr>
          <p:nvPr/>
        </p:nvSpPr>
        <p:spPr>
          <a:xfrm>
            <a:off x="6532607" y="4618264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12" name="文本占位符 56"/>
          <p:cNvSpPr>
            <a:spLocks noGrp="1"/>
          </p:cNvSpPr>
          <p:nvPr/>
        </p:nvSpPr>
        <p:spPr>
          <a:xfrm>
            <a:off x="6532607" y="4983389"/>
            <a:ext cx="3990249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6196692" y="4703354"/>
            <a:ext cx="207169" cy="207169"/>
          </a:xfrm>
          <a:prstGeom prst="ellipse">
            <a:avLst/>
          </a:prstGeom>
          <a:solidFill>
            <a:srgbClr val="0059BE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燕尾形 14"/>
          <p:cNvSpPr/>
          <p:nvPr/>
        </p:nvSpPr>
        <p:spPr>
          <a:xfrm>
            <a:off x="6257652" y="4759234"/>
            <a:ext cx="85090" cy="9525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95" name="组合 394"/>
          <p:cNvGrpSpPr>
            <a:grpSpLocks noChangeAspect="1"/>
          </p:cNvGrpSpPr>
          <p:nvPr/>
        </p:nvGrpSpPr>
        <p:grpSpPr>
          <a:xfrm rot="4860000">
            <a:off x="4302487" y="4498884"/>
            <a:ext cx="1344295" cy="1226820"/>
            <a:chOff x="583" y="-862"/>
            <a:chExt cx="2825" cy="2577"/>
          </a:xfrm>
          <a:solidFill>
            <a:srgbClr val="FFC300"/>
          </a:solidFill>
        </p:grpSpPr>
        <p:sp>
          <p:nvSpPr>
            <p:cNvPr id="393" name="椭圆 392"/>
            <p:cNvSpPr>
              <a:spLocks noChangeAspect="1"/>
            </p:cNvSpPr>
            <p:nvPr/>
          </p:nvSpPr>
          <p:spPr>
            <a:xfrm>
              <a:off x="583" y="-862"/>
              <a:ext cx="2391" cy="2391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974" y="1281"/>
              <a:ext cx="435" cy="43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椭圆 16"/>
          <p:cNvSpPr>
            <a:spLocks noChangeAspect="1"/>
          </p:cNvSpPr>
          <p:nvPr/>
        </p:nvSpPr>
        <p:spPr>
          <a:xfrm rot="1560000">
            <a:off x="1878057" y="1703614"/>
            <a:ext cx="577215" cy="577215"/>
          </a:xfrm>
          <a:prstGeom prst="ellipse">
            <a:avLst/>
          </a:prstGeom>
          <a:solidFill>
            <a:srgbClr val="FFC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F2629120-2724-4F8E-AFF6-229D34900C01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68" name="图片 167" descr="形状&#10;&#10;描述已自动生成">
              <a:extLst>
                <a:ext uri="{FF2B5EF4-FFF2-40B4-BE49-F238E27FC236}">
                  <a16:creationId xmlns:a16="http://schemas.microsoft.com/office/drawing/2014/main" id="{C5C2421B-33A0-458D-B493-2A0EA016B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1B5EB26D-9813-43EC-BCF7-9ED71D7887DB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</a:rPr>
                <a:t>Raffle Prize </a:t>
              </a:r>
            </a:p>
            <a:p>
              <a:pPr algn="ctr"/>
              <a:endParaRPr dirty="0"/>
            </a:p>
          </p:txBody>
        </p:sp>
      </p:grpSp>
      <p:pic>
        <p:nvPicPr>
          <p:cNvPr id="3" name="Picture 2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4307320E-1DB7-0317-2EB7-A8A2662381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17" y="367863"/>
            <a:ext cx="979400" cy="699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95655" y="2121535"/>
            <a:ext cx="10572750" cy="3535680"/>
          </a:xfrm>
          <a:prstGeom prst="rect">
            <a:avLst/>
          </a:prstGeom>
          <a:noFill/>
          <a:ln w="38100">
            <a:solidFill>
              <a:srgbClr val="005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587875" y="1762125"/>
            <a:ext cx="3016250" cy="4233545"/>
          </a:xfrm>
          <a:prstGeom prst="roundRect">
            <a:avLst>
              <a:gd name="adj" fmla="val 10715"/>
            </a:avLst>
          </a:prstGeom>
          <a:solidFill>
            <a:srgbClr val="FFC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55"/>
          <p:cNvSpPr>
            <a:spLocks noGrp="1"/>
          </p:cNvSpPr>
          <p:nvPr/>
        </p:nvSpPr>
        <p:spPr>
          <a:xfrm>
            <a:off x="5151755" y="3884295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 fontAlgn="auto"/>
            <a:endParaRPr/>
          </a:p>
        </p:txBody>
      </p:sp>
      <p:sp>
        <p:nvSpPr>
          <p:cNvPr id="5" name="文本占位符 56"/>
          <p:cNvSpPr>
            <a:spLocks noGrp="1"/>
          </p:cNvSpPr>
          <p:nvPr/>
        </p:nvSpPr>
        <p:spPr>
          <a:xfrm>
            <a:off x="4782820" y="4248150"/>
            <a:ext cx="2626360" cy="117983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占位符 55"/>
          <p:cNvSpPr>
            <a:spLocks noGrp="1"/>
          </p:cNvSpPr>
          <p:nvPr/>
        </p:nvSpPr>
        <p:spPr>
          <a:xfrm>
            <a:off x="1776095" y="2472055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21" name="文本占位符 56"/>
          <p:cNvSpPr>
            <a:spLocks noGrp="1"/>
          </p:cNvSpPr>
          <p:nvPr/>
        </p:nvSpPr>
        <p:spPr>
          <a:xfrm>
            <a:off x="1765935" y="2860675"/>
            <a:ext cx="2520315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7" name="矩形 6"/>
          <p:cNvSpPr/>
          <p:nvPr/>
        </p:nvSpPr>
        <p:spPr>
          <a:xfrm>
            <a:off x="795655" y="2472055"/>
            <a:ext cx="75565" cy="592455"/>
          </a:xfrm>
          <a:prstGeom prst="rect">
            <a:avLst/>
          </a:prstGeom>
          <a:solidFill>
            <a:srgbClr val="005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55"/>
          <p:cNvSpPr>
            <a:spLocks noGrp="1"/>
          </p:cNvSpPr>
          <p:nvPr/>
        </p:nvSpPr>
        <p:spPr>
          <a:xfrm>
            <a:off x="1776095" y="400939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9" name="文本占位符 56"/>
          <p:cNvSpPr>
            <a:spLocks noGrp="1"/>
          </p:cNvSpPr>
          <p:nvPr/>
        </p:nvSpPr>
        <p:spPr>
          <a:xfrm>
            <a:off x="1765935" y="4398010"/>
            <a:ext cx="2520315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10" name="矩形 9"/>
          <p:cNvSpPr/>
          <p:nvPr/>
        </p:nvSpPr>
        <p:spPr>
          <a:xfrm>
            <a:off x="795655" y="4009390"/>
            <a:ext cx="75565" cy="592455"/>
          </a:xfrm>
          <a:prstGeom prst="rect">
            <a:avLst/>
          </a:prstGeom>
          <a:solidFill>
            <a:srgbClr val="005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292840" y="2472055"/>
            <a:ext cx="75565" cy="592455"/>
          </a:xfrm>
          <a:prstGeom prst="rect">
            <a:avLst/>
          </a:prstGeom>
          <a:solidFill>
            <a:srgbClr val="005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55"/>
          <p:cNvSpPr>
            <a:spLocks noGrp="1"/>
          </p:cNvSpPr>
          <p:nvPr/>
        </p:nvSpPr>
        <p:spPr>
          <a:xfrm>
            <a:off x="7927975" y="2472055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13" name="文本占位符 56"/>
          <p:cNvSpPr>
            <a:spLocks noGrp="1"/>
          </p:cNvSpPr>
          <p:nvPr/>
        </p:nvSpPr>
        <p:spPr>
          <a:xfrm>
            <a:off x="7917815" y="2860675"/>
            <a:ext cx="2520315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14" name="文本占位符 55"/>
          <p:cNvSpPr>
            <a:spLocks noGrp="1"/>
          </p:cNvSpPr>
          <p:nvPr/>
        </p:nvSpPr>
        <p:spPr>
          <a:xfrm>
            <a:off x="7927975" y="400939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15" name="文本占位符 56"/>
          <p:cNvSpPr>
            <a:spLocks noGrp="1"/>
          </p:cNvSpPr>
          <p:nvPr/>
        </p:nvSpPr>
        <p:spPr>
          <a:xfrm>
            <a:off x="7917815" y="4398010"/>
            <a:ext cx="2520315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16" name="矩形 15"/>
          <p:cNvSpPr/>
          <p:nvPr/>
        </p:nvSpPr>
        <p:spPr>
          <a:xfrm>
            <a:off x="11292840" y="4009390"/>
            <a:ext cx="75565" cy="592455"/>
          </a:xfrm>
          <a:prstGeom prst="rect">
            <a:avLst/>
          </a:prstGeom>
          <a:solidFill>
            <a:srgbClr val="005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片 16" descr="reshot-icon-time-19-2XH3UEPTQB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390" y="3945890"/>
            <a:ext cx="720000" cy="720000"/>
          </a:xfrm>
          <a:prstGeom prst="rect">
            <a:avLst/>
          </a:prstGeom>
        </p:spPr>
      </p:pic>
      <p:pic>
        <p:nvPicPr>
          <p:cNvPr id="18" name="图片 17" descr="reshot-icon-blank-file-remove-2PMRSXTJ36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1390" y="2416810"/>
            <a:ext cx="720000" cy="720000"/>
          </a:xfrm>
          <a:prstGeom prst="rect">
            <a:avLst/>
          </a:prstGeom>
        </p:spPr>
      </p:pic>
      <p:pic>
        <p:nvPicPr>
          <p:cNvPr id="19" name="图片 18" descr="reshot-icon-form-info-2TEUQDNFX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8450" y="2407920"/>
            <a:ext cx="720000" cy="720000"/>
          </a:xfrm>
          <a:prstGeom prst="rect">
            <a:avLst/>
          </a:prstGeom>
        </p:spPr>
      </p:pic>
      <p:pic>
        <p:nvPicPr>
          <p:cNvPr id="22" name="图片 21" descr="reshot-icon-pie-chart-2XTQ4MRGH8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58450" y="3945255"/>
            <a:ext cx="720000" cy="720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1" r="18081"/>
          <a:stretch/>
        </p:blipFill>
        <p:spPr>
          <a:xfrm>
            <a:off x="5439410" y="2120900"/>
            <a:ext cx="1312545" cy="13125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067" h="2067">
                <a:moveTo>
                  <a:pt x="0" y="1034"/>
                </a:moveTo>
                <a:cubicBezTo>
                  <a:pt x="0" y="463"/>
                  <a:pt x="463" y="0"/>
                  <a:pt x="1034" y="0"/>
                </a:cubicBezTo>
                <a:cubicBezTo>
                  <a:pt x="1604" y="0"/>
                  <a:pt x="2067" y="463"/>
                  <a:pt x="2067" y="1034"/>
                </a:cubicBezTo>
                <a:cubicBezTo>
                  <a:pt x="2067" y="1604"/>
                  <a:pt x="1604" y="2067"/>
                  <a:pt x="1034" y="2067"/>
                </a:cubicBezTo>
                <a:cubicBezTo>
                  <a:pt x="463" y="2067"/>
                  <a:pt x="0" y="1604"/>
                  <a:pt x="0" y="1034"/>
                </a:cubicBez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B4989712-EE68-4736-9578-B1427B929DC7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42" name="图片 141" descr="形状&#10;&#10;描述已自动生成">
              <a:extLst>
                <a:ext uri="{FF2B5EF4-FFF2-40B4-BE49-F238E27FC236}">
                  <a16:creationId xmlns:a16="http://schemas.microsoft.com/office/drawing/2014/main" id="{E6E09381-8E00-46C0-AC5F-8EC23DA1B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id="{6D8976C6-D9B4-448C-8ADF-B8FD3C345CA4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/>
            </a:p>
          </p:txBody>
        </p:sp>
      </p:grpSp>
      <p:pic>
        <p:nvPicPr>
          <p:cNvPr id="3" name="Picture 2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763F0C83-1595-91A5-E0AE-E92442E6C5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17" y="367863"/>
            <a:ext cx="979400" cy="699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78430" y="1730892"/>
            <a:ext cx="8234045" cy="38621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4" name="椭圆 393"/>
          <p:cNvSpPr>
            <a:spLocks noChangeAspect="1"/>
          </p:cNvSpPr>
          <p:nvPr/>
        </p:nvSpPr>
        <p:spPr>
          <a:xfrm>
            <a:off x="2570480" y="2314457"/>
            <a:ext cx="207010" cy="207010"/>
          </a:xfrm>
          <a:prstGeom prst="ellipse">
            <a:avLst/>
          </a:prstGeom>
          <a:solidFill>
            <a:srgbClr val="0059BE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2570480" y="3537556"/>
            <a:ext cx="207010" cy="207010"/>
          </a:xfrm>
          <a:prstGeom prst="ellipse">
            <a:avLst/>
          </a:prstGeom>
          <a:solidFill>
            <a:srgbClr val="0059BE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>
            <a:spLocks noChangeAspect="1"/>
          </p:cNvSpPr>
          <p:nvPr/>
        </p:nvSpPr>
        <p:spPr>
          <a:xfrm>
            <a:off x="2570480" y="4760655"/>
            <a:ext cx="207010" cy="207010"/>
          </a:xfrm>
          <a:prstGeom prst="ellipse">
            <a:avLst/>
          </a:prstGeom>
          <a:solidFill>
            <a:srgbClr val="0059BE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占位符 55"/>
          <p:cNvSpPr>
            <a:spLocks noGrp="1"/>
          </p:cNvSpPr>
          <p:nvPr/>
        </p:nvSpPr>
        <p:spPr>
          <a:xfrm>
            <a:off x="3024505" y="1955047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21" name="文本占位符 56"/>
          <p:cNvSpPr>
            <a:spLocks noGrp="1"/>
          </p:cNvSpPr>
          <p:nvPr/>
        </p:nvSpPr>
        <p:spPr>
          <a:xfrm>
            <a:off x="3014345" y="2292867"/>
            <a:ext cx="7546975" cy="64071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55"/>
          <p:cNvSpPr>
            <a:spLocks noGrp="1"/>
          </p:cNvSpPr>
          <p:nvPr/>
        </p:nvSpPr>
        <p:spPr>
          <a:xfrm>
            <a:off x="3024505" y="3181004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12" name="文本占位符 56"/>
          <p:cNvSpPr>
            <a:spLocks noGrp="1"/>
          </p:cNvSpPr>
          <p:nvPr/>
        </p:nvSpPr>
        <p:spPr>
          <a:xfrm>
            <a:off x="3014345" y="3518824"/>
            <a:ext cx="7546975" cy="64071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55"/>
          <p:cNvSpPr>
            <a:spLocks noGrp="1"/>
          </p:cNvSpPr>
          <p:nvPr/>
        </p:nvSpPr>
        <p:spPr>
          <a:xfrm>
            <a:off x="3024505" y="440696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14" name="文本占位符 56"/>
          <p:cNvSpPr>
            <a:spLocks noGrp="1"/>
          </p:cNvSpPr>
          <p:nvPr/>
        </p:nvSpPr>
        <p:spPr>
          <a:xfrm>
            <a:off x="3014345" y="4744780"/>
            <a:ext cx="7546975" cy="64071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 lang="zh-CN" altLang="en-US" sz="1200" strike="noStrike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/>
        </p:blipFill>
        <p:spPr>
          <a:xfrm>
            <a:off x="1256030" y="1986162"/>
            <a:ext cx="864000" cy="864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1" h="1361">
                <a:moveTo>
                  <a:pt x="0" y="227"/>
                </a:moveTo>
                <a:cubicBezTo>
                  <a:pt x="0" y="102"/>
                  <a:pt x="102" y="0"/>
                  <a:pt x="227" y="0"/>
                </a:cubicBezTo>
                <a:lnTo>
                  <a:pt x="1134" y="0"/>
                </a:lnTo>
                <a:cubicBezTo>
                  <a:pt x="1259" y="0"/>
                  <a:pt x="1361" y="102"/>
                  <a:pt x="1361" y="227"/>
                </a:cubicBezTo>
                <a:lnTo>
                  <a:pt x="1361" y="1134"/>
                </a:lnTo>
                <a:cubicBezTo>
                  <a:pt x="1361" y="1259"/>
                  <a:pt x="1259" y="1361"/>
                  <a:pt x="1134" y="1361"/>
                </a:cubicBezTo>
                <a:lnTo>
                  <a:pt x="227" y="1361"/>
                </a:lnTo>
                <a:cubicBezTo>
                  <a:pt x="102" y="1361"/>
                  <a:pt x="0" y="1259"/>
                  <a:pt x="0" y="1134"/>
                </a:cubicBezTo>
                <a:lnTo>
                  <a:pt x="0" y="22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 r="16626"/>
          <a:stretch/>
        </p:blipFill>
        <p:spPr>
          <a:xfrm>
            <a:off x="1256030" y="4432360"/>
            <a:ext cx="864000" cy="864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1" h="1361">
                <a:moveTo>
                  <a:pt x="0" y="227"/>
                </a:moveTo>
                <a:cubicBezTo>
                  <a:pt x="0" y="102"/>
                  <a:pt x="102" y="0"/>
                  <a:pt x="227" y="0"/>
                </a:cubicBezTo>
                <a:lnTo>
                  <a:pt x="1134" y="0"/>
                </a:lnTo>
                <a:cubicBezTo>
                  <a:pt x="1259" y="0"/>
                  <a:pt x="1361" y="102"/>
                  <a:pt x="1361" y="227"/>
                </a:cubicBezTo>
                <a:lnTo>
                  <a:pt x="1361" y="1134"/>
                </a:lnTo>
                <a:cubicBezTo>
                  <a:pt x="1361" y="1259"/>
                  <a:pt x="1259" y="1361"/>
                  <a:pt x="1134" y="1361"/>
                </a:cubicBezTo>
                <a:lnTo>
                  <a:pt x="227" y="1361"/>
                </a:lnTo>
                <a:cubicBezTo>
                  <a:pt x="102" y="1361"/>
                  <a:pt x="0" y="1259"/>
                  <a:pt x="0" y="1134"/>
                </a:cubicBezTo>
                <a:lnTo>
                  <a:pt x="0" y="22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r="19467"/>
          <a:stretch/>
        </p:blipFill>
        <p:spPr>
          <a:xfrm>
            <a:off x="1256030" y="3209261"/>
            <a:ext cx="864000" cy="864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1" h="1361">
                <a:moveTo>
                  <a:pt x="0" y="227"/>
                </a:moveTo>
                <a:cubicBezTo>
                  <a:pt x="0" y="102"/>
                  <a:pt x="102" y="0"/>
                  <a:pt x="227" y="0"/>
                </a:cubicBezTo>
                <a:lnTo>
                  <a:pt x="1134" y="0"/>
                </a:lnTo>
                <a:cubicBezTo>
                  <a:pt x="1259" y="0"/>
                  <a:pt x="1361" y="102"/>
                  <a:pt x="1361" y="227"/>
                </a:cubicBezTo>
                <a:lnTo>
                  <a:pt x="1361" y="1134"/>
                </a:lnTo>
                <a:cubicBezTo>
                  <a:pt x="1361" y="1259"/>
                  <a:pt x="1259" y="1361"/>
                  <a:pt x="1134" y="1361"/>
                </a:cubicBezTo>
                <a:lnTo>
                  <a:pt x="227" y="1361"/>
                </a:lnTo>
                <a:cubicBezTo>
                  <a:pt x="102" y="1361"/>
                  <a:pt x="0" y="1259"/>
                  <a:pt x="0" y="1134"/>
                </a:cubicBezTo>
                <a:lnTo>
                  <a:pt x="0" y="22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8AAFE2FA-6A38-47AD-8451-D3D5703375CA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38" name="图片 137" descr="形状&#10;&#10;描述已自动生成">
              <a:extLst>
                <a:ext uri="{FF2B5EF4-FFF2-40B4-BE49-F238E27FC236}">
                  <a16:creationId xmlns:a16="http://schemas.microsoft.com/office/drawing/2014/main" id="{2C967388-4181-4E95-B6A6-7DE362BF4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39" name="文本框 138">
              <a:extLst>
                <a:ext uri="{FF2B5EF4-FFF2-40B4-BE49-F238E27FC236}">
                  <a16:creationId xmlns:a16="http://schemas.microsoft.com/office/drawing/2014/main" id="{E5A72FBC-C0AF-477D-9532-0BC2C361A724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</a:rPr>
                <a:t>Raffle Prize </a:t>
              </a:r>
              <a:endParaRPr sz="28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5" name="Picture 4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B466AF34-7C81-05C4-D946-39D3D2702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17" y="367863"/>
            <a:ext cx="979400" cy="699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图片 141" descr="形状, 矩形&#10;&#10;描述已自动生成">
            <a:extLst>
              <a:ext uri="{FF2B5EF4-FFF2-40B4-BE49-F238E27FC236}">
                <a16:creationId xmlns:a16="http://schemas.microsoft.com/office/drawing/2014/main" id="{31C28BAE-0ECD-4723-B662-FF1030FAE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同侧圆角矩形 1"/>
          <p:cNvSpPr/>
          <p:nvPr/>
        </p:nvSpPr>
        <p:spPr>
          <a:xfrm>
            <a:off x="706755" y="1808480"/>
            <a:ext cx="10778490" cy="4167505"/>
          </a:xfrm>
          <a:prstGeom prst="round2SameRect">
            <a:avLst>
              <a:gd name="adj1" fmla="val 10345"/>
              <a:gd name="adj2" fmla="val 0"/>
            </a:avLst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6755" y="5821680"/>
            <a:ext cx="10779125" cy="154305"/>
          </a:xfrm>
          <a:prstGeom prst="rect">
            <a:avLst/>
          </a:prstGeom>
          <a:solidFill>
            <a:srgbClr val="008AD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CEF787-4C66-4C89-B4A4-AC65F3B5285B}"/>
              </a:ext>
            </a:extLst>
          </p:cNvPr>
          <p:cNvSpPr txBox="1"/>
          <p:nvPr/>
        </p:nvSpPr>
        <p:spPr>
          <a:xfrm>
            <a:off x="4561840" y="2296478"/>
            <a:ext cx="3219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/>
          </a:p>
        </p:txBody>
      </p:sp>
      <p:sp>
        <p:nvSpPr>
          <p:cNvPr id="22" name="文本占位符 55">
            <a:extLst>
              <a:ext uri="{FF2B5EF4-FFF2-40B4-BE49-F238E27FC236}">
                <a16:creationId xmlns:a16="http://schemas.microsoft.com/office/drawing/2014/main" id="{9D9ACF31-7AAF-4AE8-BD22-2152F2B15B95}"/>
              </a:ext>
            </a:extLst>
          </p:cNvPr>
          <p:cNvSpPr>
            <a:spLocks noGrp="1"/>
          </p:cNvSpPr>
          <p:nvPr/>
        </p:nvSpPr>
        <p:spPr>
          <a:xfrm>
            <a:off x="4911725" y="3355023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242A1CB-36AC-4629-8202-82FAEA0806A7}"/>
              </a:ext>
            </a:extLst>
          </p:cNvPr>
          <p:cNvSpPr txBox="1"/>
          <p:nvPr/>
        </p:nvSpPr>
        <p:spPr>
          <a:xfrm>
            <a:off x="5003165" y="3835083"/>
            <a:ext cx="2105660" cy="3073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12345678910</a:t>
            </a:r>
          </a:p>
        </p:txBody>
      </p:sp>
      <p:sp>
        <p:nvSpPr>
          <p:cNvPr id="24" name="文本占位符 55">
            <a:extLst>
              <a:ext uri="{FF2B5EF4-FFF2-40B4-BE49-F238E27FC236}">
                <a16:creationId xmlns:a16="http://schemas.microsoft.com/office/drawing/2014/main" id="{FE27186E-7AA0-454A-BC9E-8E829039D16D}"/>
              </a:ext>
            </a:extLst>
          </p:cNvPr>
          <p:cNvSpPr>
            <a:spLocks noGrp="1"/>
          </p:cNvSpPr>
          <p:nvPr/>
        </p:nvSpPr>
        <p:spPr>
          <a:xfrm>
            <a:off x="4911725" y="4546283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52827C6-0C9B-4CFB-B374-B538F2053287}"/>
              </a:ext>
            </a:extLst>
          </p:cNvPr>
          <p:cNvSpPr txBox="1"/>
          <p:nvPr/>
        </p:nvSpPr>
        <p:spPr>
          <a:xfrm>
            <a:off x="5003165" y="5026343"/>
            <a:ext cx="2105660" cy="3073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12345678</a:t>
            </a:r>
          </a:p>
        </p:txBody>
      </p:sp>
      <p:sp>
        <p:nvSpPr>
          <p:cNvPr id="26" name="文本占位符 55">
            <a:extLst>
              <a:ext uri="{FF2B5EF4-FFF2-40B4-BE49-F238E27FC236}">
                <a16:creationId xmlns:a16="http://schemas.microsoft.com/office/drawing/2014/main" id="{1974C98E-600B-44EC-AD9F-2B251D0755D1}"/>
              </a:ext>
            </a:extLst>
          </p:cNvPr>
          <p:cNvSpPr>
            <a:spLocks noGrp="1"/>
          </p:cNvSpPr>
          <p:nvPr/>
        </p:nvSpPr>
        <p:spPr>
          <a:xfrm>
            <a:off x="7746365" y="3355023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250044F-A99E-4991-AE7A-62B0AEF58FE1}"/>
              </a:ext>
            </a:extLst>
          </p:cNvPr>
          <p:cNvSpPr txBox="1"/>
          <p:nvPr/>
        </p:nvSpPr>
        <p:spPr>
          <a:xfrm>
            <a:off x="7837805" y="3835083"/>
            <a:ext cx="3069590" cy="3073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endParaRPr/>
          </a:p>
        </p:txBody>
      </p:sp>
      <p:sp>
        <p:nvSpPr>
          <p:cNvPr id="28" name="文本占位符 55">
            <a:extLst>
              <a:ext uri="{FF2B5EF4-FFF2-40B4-BE49-F238E27FC236}">
                <a16:creationId xmlns:a16="http://schemas.microsoft.com/office/drawing/2014/main" id="{F4473D8F-79E8-45DD-853E-77F538441FA9}"/>
              </a:ext>
            </a:extLst>
          </p:cNvPr>
          <p:cNvSpPr>
            <a:spLocks noGrp="1"/>
          </p:cNvSpPr>
          <p:nvPr/>
        </p:nvSpPr>
        <p:spPr>
          <a:xfrm>
            <a:off x="7746365" y="4546283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DCF4EA1-A9D9-4A41-A55F-2A04DAFDB800}"/>
              </a:ext>
            </a:extLst>
          </p:cNvPr>
          <p:cNvSpPr txBox="1"/>
          <p:nvPr/>
        </p:nvSpPr>
        <p:spPr>
          <a:xfrm>
            <a:off x="7837805" y="5026343"/>
            <a:ext cx="3069590" cy="3073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endParaRPr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16ACDEF-DB7C-4D45-A3CC-BA60B84AB2C4}"/>
              </a:ext>
            </a:extLst>
          </p:cNvPr>
          <p:cNvGrpSpPr/>
          <p:nvPr/>
        </p:nvGrpSpPr>
        <p:grpSpPr>
          <a:xfrm rot="5400000">
            <a:off x="4365625" y="3670618"/>
            <a:ext cx="702310" cy="127000"/>
            <a:chOff x="3160" y="4442"/>
            <a:chExt cx="1106" cy="200"/>
          </a:xfrm>
          <a:solidFill>
            <a:srgbClr val="FFC300"/>
          </a:solidFill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36D6B314-ED17-48BE-9B49-8950AC2188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0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221DE84F-3B65-4F31-BD17-881A90378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13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896CB995-1138-42B7-9376-AF398D8A7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6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8295CCD-D68C-4CA7-ACE0-98221960BB37}"/>
              </a:ext>
            </a:extLst>
          </p:cNvPr>
          <p:cNvGrpSpPr/>
          <p:nvPr/>
        </p:nvGrpSpPr>
        <p:grpSpPr>
          <a:xfrm rot="5400000">
            <a:off x="7191375" y="3670618"/>
            <a:ext cx="702310" cy="127000"/>
            <a:chOff x="3160" y="4442"/>
            <a:chExt cx="1106" cy="200"/>
          </a:xfrm>
          <a:solidFill>
            <a:srgbClr val="0059BE"/>
          </a:solidFill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91BDDF86-5AD1-4649-B883-91F2D6D939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0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F9EB183F-21D9-4F2E-855A-DE69CA89F9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13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E0C31CDA-7BDE-4F54-8E46-68A53E8FFB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6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28993AB-9CC7-4F23-A210-44430AFD0DA8}"/>
              </a:ext>
            </a:extLst>
          </p:cNvPr>
          <p:cNvGrpSpPr/>
          <p:nvPr/>
        </p:nvGrpSpPr>
        <p:grpSpPr>
          <a:xfrm rot="5400000">
            <a:off x="4365625" y="4888548"/>
            <a:ext cx="702310" cy="127000"/>
            <a:chOff x="3160" y="4442"/>
            <a:chExt cx="1106" cy="200"/>
          </a:xfrm>
          <a:solidFill>
            <a:srgbClr val="0059BE"/>
          </a:solidFill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576C03CA-1265-4E35-8179-44CC786FA4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0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A98ED817-4032-4E2F-828C-CFAED4F8A9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13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52F2B47-38EC-42B2-9FFA-1A03CEA877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6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2D4E9B8-877E-4990-B9E2-0C27BA6F5A73}"/>
              </a:ext>
            </a:extLst>
          </p:cNvPr>
          <p:cNvGrpSpPr/>
          <p:nvPr/>
        </p:nvGrpSpPr>
        <p:grpSpPr>
          <a:xfrm rot="5400000">
            <a:off x="7191375" y="4888548"/>
            <a:ext cx="702310" cy="127000"/>
            <a:chOff x="3160" y="4442"/>
            <a:chExt cx="1106" cy="200"/>
          </a:xfrm>
          <a:solidFill>
            <a:srgbClr val="FFC300"/>
          </a:solidFill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6B3D2F59-A126-48F8-BCB4-BCF4F23C72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0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C6B184E0-791E-47CA-B80C-EA1F3E73D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13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4D90A89E-F555-4406-BD91-B52025E892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6" y="4442"/>
              <a:ext cx="200" cy="2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42CA719-6826-4619-8725-AD27FAFFAC09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49" name="图片 48" descr="形状&#10;&#10;描述已自动生成">
              <a:extLst>
                <a:ext uri="{FF2B5EF4-FFF2-40B4-BE49-F238E27FC236}">
                  <a16:creationId xmlns:a16="http://schemas.microsoft.com/office/drawing/2014/main" id="{5386C748-AAA3-4C69-8068-748E7CFCF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A1862D68-0D4E-4393-9CA7-2A987C9FEEA1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/>
            </a:p>
          </p:txBody>
        </p:sp>
      </p:grpSp>
      <p:pic>
        <p:nvPicPr>
          <p:cNvPr id="4" name="Picture 3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85443FDA-EBD5-1475-4D55-0995DA31C3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8" y="6114063"/>
            <a:ext cx="979400" cy="6995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29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形状, 矩形&#10;&#10;描述已自动生成">
            <a:extLst>
              <a:ext uri="{FF2B5EF4-FFF2-40B4-BE49-F238E27FC236}">
                <a16:creationId xmlns:a16="http://schemas.microsoft.com/office/drawing/2014/main" id="{3FBF63C8-43FA-4B08-9710-C83A0717D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7" name="图片 136" descr="形状&#10;&#10;描述已自动生成">
            <a:extLst>
              <a:ext uri="{FF2B5EF4-FFF2-40B4-BE49-F238E27FC236}">
                <a16:creationId xmlns:a16="http://schemas.microsoft.com/office/drawing/2014/main" id="{BD4D5874-33EB-4EB5-949B-F1BD2500B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r="6506"/>
          <a:stretch>
            <a:fillRect/>
          </a:stretch>
        </p:blipFill>
        <p:spPr>
          <a:xfrm flipH="1">
            <a:off x="-159287" y="322671"/>
            <a:ext cx="12192000" cy="6204858"/>
          </a:xfrm>
          <a:custGeom>
            <a:avLst/>
            <a:gdLst>
              <a:gd name="connsiteX0" fmla="*/ 0 w 12192000"/>
              <a:gd name="connsiteY0" fmla="*/ 0 h 6204858"/>
              <a:gd name="connsiteX1" fmla="*/ 12192000 w 12192000"/>
              <a:gd name="connsiteY1" fmla="*/ 0 h 6204858"/>
              <a:gd name="connsiteX2" fmla="*/ 12192000 w 12192000"/>
              <a:gd name="connsiteY2" fmla="*/ 6204858 h 6204858"/>
              <a:gd name="connsiteX3" fmla="*/ 0 w 12192000"/>
              <a:gd name="connsiteY3" fmla="*/ 6204858 h 620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204858">
                <a:moveTo>
                  <a:pt x="0" y="0"/>
                </a:moveTo>
                <a:lnTo>
                  <a:pt x="12192000" y="0"/>
                </a:lnTo>
                <a:lnTo>
                  <a:pt x="12192000" y="6204858"/>
                </a:lnTo>
                <a:lnTo>
                  <a:pt x="0" y="6204858"/>
                </a:lnTo>
                <a:close/>
              </a:path>
            </a:pathLst>
          </a:custGeom>
          <a:ln>
            <a:noFill/>
          </a:ln>
        </p:spPr>
      </p:pic>
      <p:sp>
        <p:nvSpPr>
          <p:cNvPr id="140" name="文本框 139">
            <a:extLst>
              <a:ext uri="{FF2B5EF4-FFF2-40B4-BE49-F238E27FC236}">
                <a16:creationId xmlns:a16="http://schemas.microsoft.com/office/drawing/2014/main" id="{B33F8EDF-882F-4097-8ADB-ECEB2270B2D3}"/>
              </a:ext>
            </a:extLst>
          </p:cNvPr>
          <p:cNvSpPr txBox="1"/>
          <p:nvPr/>
        </p:nvSpPr>
        <p:spPr>
          <a:xfrm>
            <a:off x="1871932" y="2648564"/>
            <a:ext cx="7705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Summer Certificate of Appreciation Goes to: </a:t>
            </a:r>
            <a:r>
              <a:rPr lang="en-US" sz="2800" dirty="0"/>
              <a:t>			Allison &amp; Cheryl </a:t>
            </a:r>
            <a:endParaRPr sz="2800" dirty="0"/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F09FD5A9-4879-4027-9261-22ED66B00975}"/>
              </a:ext>
            </a:extLst>
          </p:cNvPr>
          <p:cNvSpPr txBox="1"/>
          <p:nvPr/>
        </p:nvSpPr>
        <p:spPr>
          <a:xfrm>
            <a:off x="3551212" y="3225710"/>
            <a:ext cx="50323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/>
          </a:p>
        </p:txBody>
      </p:sp>
      <p:sp>
        <p:nvSpPr>
          <p:cNvPr id="142" name="文本占位符 54">
            <a:extLst>
              <a:ext uri="{FF2B5EF4-FFF2-40B4-BE49-F238E27FC236}">
                <a16:creationId xmlns:a16="http://schemas.microsoft.com/office/drawing/2014/main" id="{2DF7A539-4553-4B45-AB20-204169B4F84D}"/>
              </a:ext>
            </a:extLst>
          </p:cNvPr>
          <p:cNvSpPr>
            <a:spLocks noGrp="1"/>
          </p:cNvSpPr>
          <p:nvPr/>
        </p:nvSpPr>
        <p:spPr>
          <a:xfrm>
            <a:off x="3541484" y="3764007"/>
            <a:ext cx="5302976" cy="633821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ctr" eaLnBrk="1" fontAlgn="auto" latinLnBrk="0" hangingPunct="1">
              <a:lnSpc>
                <a:spcPct val="130000"/>
              </a:lnSpc>
              <a:spcAft>
                <a:spcPts val="0"/>
              </a:spcAft>
              <a:buNone/>
              <a:defRPr sz="1200" b="0" u="none" strike="noStrike" kern="1200" cap="none" spc="200" normalizeH="0" baseline="0">
                <a:solidFill>
                  <a:schemeClr val="tx1"/>
                </a:solidFill>
                <a:effectLst/>
                <a:uFillTx/>
                <a:latin typeface="+mn-lt"/>
                <a:ea typeface="阿里巴巴普惠体 R" panose="00020600040101010101" charset="-122"/>
                <a:cs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l">
              <a:lnSpc>
                <a:spcPct val="140000"/>
              </a:lnSpc>
            </a:pPr>
            <a:endParaRPr lang="zh-CN" altLang="en-US" sz="1100" strike="noStrike" spc="0" noProof="1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Picture 1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566A3F48-7156-887C-B687-466DFA5DE6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7" y="5590317"/>
            <a:ext cx="1712645" cy="1223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0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83861" y="836713"/>
            <a:ext cx="9024281" cy="39180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endParaRPr/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rgbClr val="0083E6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600" dirty="0">
              <a:solidFill>
                <a:srgbClr val="0083E6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rgbClr val="0083E6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rgbClr val="0083E6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600" dirty="0">
              <a:solidFill>
                <a:srgbClr val="0083E6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83861" y="5253204"/>
            <a:ext cx="7297081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algn="just"/>
            <a:endParaRPr lang="zh-CN" altLang="en-US" sz="2400" b="1" dirty="0">
              <a:solidFill>
                <a:srgbClr val="0083E6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</a:endParaRPr>
          </a:p>
        </p:txBody>
      </p:sp>
      <p:pic>
        <p:nvPicPr>
          <p:cNvPr id="2" name="Picture 1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D1444199-21DB-4A91-AC93-58D00B368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33" y="-694813"/>
            <a:ext cx="9154934" cy="65392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C1713A-B4D9-9F46-963B-C673FAEB49CF}"/>
              </a:ext>
            </a:extLst>
          </p:cNvPr>
          <p:cNvSpPr txBox="1"/>
          <p:nvPr/>
        </p:nvSpPr>
        <p:spPr>
          <a:xfrm>
            <a:off x="0" y="557042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图片 229" descr="形状, 矩形&#10;&#10;描述已自动生成">
            <a:extLst>
              <a:ext uri="{FF2B5EF4-FFF2-40B4-BE49-F238E27FC236}">
                <a16:creationId xmlns:a16="http://schemas.microsoft.com/office/drawing/2014/main" id="{50B18CEB-261A-4E5C-9616-8472004F6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365"/>
            <a:ext cx="12192000" cy="7252776"/>
          </a:xfrm>
          <a:prstGeom prst="rect">
            <a:avLst/>
          </a:prstGeom>
        </p:spPr>
      </p:pic>
      <p:grpSp>
        <p:nvGrpSpPr>
          <p:cNvPr id="251" name="组合 250">
            <a:extLst>
              <a:ext uri="{FF2B5EF4-FFF2-40B4-BE49-F238E27FC236}">
                <a16:creationId xmlns:a16="http://schemas.microsoft.com/office/drawing/2014/main" id="{6C75694B-BE08-49D8-A1E1-7F45651937E0}"/>
              </a:ext>
            </a:extLst>
          </p:cNvPr>
          <p:cNvGrpSpPr/>
          <p:nvPr/>
        </p:nvGrpSpPr>
        <p:grpSpPr>
          <a:xfrm>
            <a:off x="1240971" y="856342"/>
            <a:ext cx="9710058" cy="5145316"/>
            <a:chOff x="1262742" y="856342"/>
            <a:chExt cx="9710058" cy="5145316"/>
          </a:xfrm>
        </p:grpSpPr>
        <p:sp>
          <p:nvSpPr>
            <p:cNvPr id="231" name="矩形: 圆角 230">
              <a:extLst>
                <a:ext uri="{FF2B5EF4-FFF2-40B4-BE49-F238E27FC236}">
                  <a16:creationId xmlns:a16="http://schemas.microsoft.com/office/drawing/2014/main" id="{0D1AD740-F1BC-41AB-8CCC-5F325A189560}"/>
                </a:ext>
              </a:extLst>
            </p:cNvPr>
            <p:cNvSpPr/>
            <p:nvPr/>
          </p:nvSpPr>
          <p:spPr>
            <a:xfrm>
              <a:off x="1262742" y="1026382"/>
              <a:ext cx="9572021" cy="4975276"/>
            </a:xfrm>
            <a:prstGeom prst="roundRect">
              <a:avLst>
                <a:gd name="adj" fmla="val 4768"/>
              </a:avLst>
            </a:prstGeom>
            <a:solidFill>
              <a:srgbClr val="008ADC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A18BC15C-316B-4775-9CA9-542FB2AE3DCF}"/>
                </a:ext>
              </a:extLst>
            </p:cNvPr>
            <p:cNvSpPr/>
            <p:nvPr/>
          </p:nvSpPr>
          <p:spPr>
            <a:xfrm>
              <a:off x="1400779" y="856342"/>
              <a:ext cx="9572021" cy="4975276"/>
            </a:xfrm>
            <a:prstGeom prst="roundRect">
              <a:avLst>
                <a:gd name="adj" fmla="val 4768"/>
              </a:avLst>
            </a:prstGeom>
            <a:solidFill>
              <a:schemeClr val="bg1"/>
            </a:solidFill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I</a:t>
              </a:r>
              <a:endParaRPr lang="zh-CN" altLang="en-US" dirty="0"/>
            </a:p>
          </p:txBody>
        </p:sp>
      </p:grpSp>
      <p:pic>
        <p:nvPicPr>
          <p:cNvPr id="17" name="图片 16" descr="图片包含 游戏机&#10;&#10;描述已自动生成">
            <a:extLst>
              <a:ext uri="{FF2B5EF4-FFF2-40B4-BE49-F238E27FC236}">
                <a16:creationId xmlns:a16="http://schemas.microsoft.com/office/drawing/2014/main" id="{1262DB47-F151-4197-B10C-993195A4A3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1" b="29941"/>
          <a:stretch/>
        </p:blipFill>
        <p:spPr>
          <a:xfrm>
            <a:off x="0" y="170040"/>
            <a:ext cx="5733428" cy="2300192"/>
          </a:xfrm>
          <a:prstGeom prst="rect">
            <a:avLst/>
          </a:prstGeom>
          <a:noFill/>
        </p:spPr>
      </p:pic>
      <p:sp>
        <p:nvSpPr>
          <p:cNvPr id="245" name="文本框 244">
            <a:extLst>
              <a:ext uri="{FF2B5EF4-FFF2-40B4-BE49-F238E27FC236}">
                <a16:creationId xmlns:a16="http://schemas.microsoft.com/office/drawing/2014/main" id="{73571F58-F968-4D84-90F4-D7392E2A1987}"/>
              </a:ext>
            </a:extLst>
          </p:cNvPr>
          <p:cNvSpPr txBox="1"/>
          <p:nvPr/>
        </p:nvSpPr>
        <p:spPr>
          <a:xfrm>
            <a:off x="1240971" y="931701"/>
            <a:ext cx="258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AGENDA</a:t>
            </a:r>
            <a:endParaRPr sz="3600" dirty="0"/>
          </a:p>
        </p:txBody>
      </p:sp>
      <p:grpSp>
        <p:nvGrpSpPr>
          <p:cNvPr id="252" name="组合 251">
            <a:extLst>
              <a:ext uri="{FF2B5EF4-FFF2-40B4-BE49-F238E27FC236}">
                <a16:creationId xmlns:a16="http://schemas.microsoft.com/office/drawing/2014/main" id="{370664A6-B9EB-4103-93A4-813328A05E45}"/>
              </a:ext>
            </a:extLst>
          </p:cNvPr>
          <p:cNvGrpSpPr/>
          <p:nvPr/>
        </p:nvGrpSpPr>
        <p:grpSpPr>
          <a:xfrm>
            <a:off x="2146445" y="2651430"/>
            <a:ext cx="3432047" cy="862590"/>
            <a:chOff x="2573163" y="2722439"/>
            <a:chExt cx="3432047" cy="862590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A88B8B7F-64F4-43A8-A7DF-360CADD414E9}"/>
                </a:ext>
              </a:extLst>
            </p:cNvPr>
            <p:cNvSpPr/>
            <p:nvPr/>
          </p:nvSpPr>
          <p:spPr>
            <a:xfrm>
              <a:off x="2573163" y="2722439"/>
              <a:ext cx="862590" cy="862590"/>
            </a:xfrm>
            <a:prstGeom prst="ellipse">
              <a:avLst/>
            </a:prstGeom>
            <a:solidFill>
              <a:srgbClr val="FFC3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tx1"/>
                  </a:solidFill>
                </a:rPr>
                <a:t>1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50" name="文本框 249">
              <a:extLst>
                <a:ext uri="{FF2B5EF4-FFF2-40B4-BE49-F238E27FC236}">
                  <a16:creationId xmlns:a16="http://schemas.microsoft.com/office/drawing/2014/main" id="{5D1A9324-2A1C-43DB-B0E0-F06521745BF4}"/>
                </a:ext>
              </a:extLst>
            </p:cNvPr>
            <p:cNvSpPr txBox="1"/>
            <p:nvPr/>
          </p:nvSpPr>
          <p:spPr>
            <a:xfrm>
              <a:off x="3692343" y="2831154"/>
              <a:ext cx="23128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Introductions: </a:t>
              </a:r>
              <a:r>
                <a:rPr lang="en-US" sz="1600" dirty="0"/>
                <a:t>New PTA Board Members</a:t>
              </a:r>
              <a:endParaRPr sz="1600" dirty="0"/>
            </a:p>
          </p:txBody>
        </p:sp>
      </p:grp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B1F951DB-03B9-4738-B24C-52C821D7487E}"/>
              </a:ext>
            </a:extLst>
          </p:cNvPr>
          <p:cNvGrpSpPr/>
          <p:nvPr/>
        </p:nvGrpSpPr>
        <p:grpSpPr>
          <a:xfrm>
            <a:off x="6613508" y="2651430"/>
            <a:ext cx="3432047" cy="1216711"/>
            <a:chOff x="2573163" y="2722439"/>
            <a:chExt cx="3432047" cy="1216711"/>
          </a:xfrm>
        </p:grpSpPr>
        <p:sp>
          <p:nvSpPr>
            <p:cNvPr id="254" name="椭圆 253">
              <a:extLst>
                <a:ext uri="{FF2B5EF4-FFF2-40B4-BE49-F238E27FC236}">
                  <a16:creationId xmlns:a16="http://schemas.microsoft.com/office/drawing/2014/main" id="{B9121D42-DF21-4A2E-AC2A-44A5CC614969}"/>
                </a:ext>
              </a:extLst>
            </p:cNvPr>
            <p:cNvSpPr/>
            <p:nvPr/>
          </p:nvSpPr>
          <p:spPr>
            <a:xfrm>
              <a:off x="2573163" y="2722439"/>
              <a:ext cx="862590" cy="862590"/>
            </a:xfrm>
            <a:prstGeom prst="ellipse">
              <a:avLst/>
            </a:prstGeom>
            <a:solidFill>
              <a:srgbClr val="FFC3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tx1"/>
                  </a:solidFill>
                </a:rPr>
                <a:t>2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55" name="文本框 254">
              <a:extLst>
                <a:ext uri="{FF2B5EF4-FFF2-40B4-BE49-F238E27FC236}">
                  <a16:creationId xmlns:a16="http://schemas.microsoft.com/office/drawing/2014/main" id="{0FB8EBB7-1D3A-4780-A0BF-C498EE4C18A1}"/>
                </a:ext>
              </a:extLst>
            </p:cNvPr>
            <p:cNvSpPr txBox="1"/>
            <p:nvPr/>
          </p:nvSpPr>
          <p:spPr>
            <a:xfrm>
              <a:off x="3692343" y="2831154"/>
              <a:ext cx="23128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Guest Speaker: </a:t>
              </a:r>
              <a:r>
                <a:rPr lang="en-US" sz="1600" dirty="0"/>
                <a:t>The Honorable Kenneth Moore, Mayor of Bellerose Village</a:t>
              </a:r>
              <a:endParaRPr sz="1600" dirty="0"/>
            </a:p>
          </p:txBody>
        </p:sp>
      </p:grpSp>
      <p:grpSp>
        <p:nvGrpSpPr>
          <p:cNvPr id="257" name="组合 256">
            <a:extLst>
              <a:ext uri="{FF2B5EF4-FFF2-40B4-BE49-F238E27FC236}">
                <a16:creationId xmlns:a16="http://schemas.microsoft.com/office/drawing/2014/main" id="{A016EB4F-C122-40FC-8654-7032617E3F1C}"/>
              </a:ext>
            </a:extLst>
          </p:cNvPr>
          <p:cNvGrpSpPr/>
          <p:nvPr/>
        </p:nvGrpSpPr>
        <p:grpSpPr>
          <a:xfrm>
            <a:off x="2146446" y="4038137"/>
            <a:ext cx="3432047" cy="1216711"/>
            <a:chOff x="2573163" y="2722439"/>
            <a:chExt cx="3432047" cy="1216711"/>
          </a:xfrm>
        </p:grpSpPr>
        <p:sp>
          <p:nvSpPr>
            <p:cNvPr id="261" name="椭圆 260">
              <a:extLst>
                <a:ext uri="{FF2B5EF4-FFF2-40B4-BE49-F238E27FC236}">
                  <a16:creationId xmlns:a16="http://schemas.microsoft.com/office/drawing/2014/main" id="{AF63BD58-3CB3-437C-AA3C-100EDA0B9033}"/>
                </a:ext>
              </a:extLst>
            </p:cNvPr>
            <p:cNvSpPr/>
            <p:nvPr/>
          </p:nvSpPr>
          <p:spPr>
            <a:xfrm>
              <a:off x="2573163" y="2722439"/>
              <a:ext cx="862590" cy="862590"/>
            </a:xfrm>
            <a:prstGeom prst="ellipse">
              <a:avLst/>
            </a:prstGeom>
            <a:solidFill>
              <a:srgbClr val="FFC3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tx1"/>
                  </a:solidFill>
                </a:rPr>
                <a:t>3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62" name="文本框 261">
              <a:extLst>
                <a:ext uri="{FF2B5EF4-FFF2-40B4-BE49-F238E27FC236}">
                  <a16:creationId xmlns:a16="http://schemas.microsoft.com/office/drawing/2014/main" id="{68D3FEBC-3BA6-40E5-B4E2-B7668361AFFC}"/>
                </a:ext>
              </a:extLst>
            </p:cNvPr>
            <p:cNvSpPr txBox="1"/>
            <p:nvPr/>
          </p:nvSpPr>
          <p:spPr>
            <a:xfrm>
              <a:off x="3692343" y="2831154"/>
              <a:ext cx="23128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School Updates: </a:t>
              </a:r>
              <a:r>
                <a:rPr lang="en-US" sz="1600" dirty="0"/>
                <a:t>Principal </a:t>
              </a:r>
              <a:r>
                <a:rPr lang="en-US" sz="1600" dirty="0" err="1"/>
                <a:t>Dekams</a:t>
              </a:r>
              <a:r>
                <a:rPr lang="en-US" sz="1600" dirty="0"/>
                <a:t> &amp; Vice Principal </a:t>
              </a:r>
              <a:r>
                <a:rPr lang="en-US" sz="1600" dirty="0" err="1"/>
                <a:t>Stegmeier</a:t>
              </a:r>
              <a:endParaRPr sz="1600" dirty="0"/>
            </a:p>
          </p:txBody>
        </p:sp>
      </p:grpSp>
      <p:grpSp>
        <p:nvGrpSpPr>
          <p:cNvPr id="258" name="组合 257">
            <a:extLst>
              <a:ext uri="{FF2B5EF4-FFF2-40B4-BE49-F238E27FC236}">
                <a16:creationId xmlns:a16="http://schemas.microsoft.com/office/drawing/2014/main" id="{FB544CCF-7809-48EC-90CA-D7D5CA89BDE5}"/>
              </a:ext>
            </a:extLst>
          </p:cNvPr>
          <p:cNvGrpSpPr/>
          <p:nvPr/>
        </p:nvGrpSpPr>
        <p:grpSpPr>
          <a:xfrm>
            <a:off x="6613508" y="4038137"/>
            <a:ext cx="3432047" cy="970489"/>
            <a:chOff x="2573163" y="2722439"/>
            <a:chExt cx="3432047" cy="970489"/>
          </a:xfrm>
        </p:grpSpPr>
        <p:sp>
          <p:nvSpPr>
            <p:cNvPr id="259" name="椭圆 258">
              <a:extLst>
                <a:ext uri="{FF2B5EF4-FFF2-40B4-BE49-F238E27FC236}">
                  <a16:creationId xmlns:a16="http://schemas.microsoft.com/office/drawing/2014/main" id="{F5D90BC4-86F5-42EE-ABBF-92DF57F30848}"/>
                </a:ext>
              </a:extLst>
            </p:cNvPr>
            <p:cNvSpPr/>
            <p:nvPr/>
          </p:nvSpPr>
          <p:spPr>
            <a:xfrm>
              <a:off x="2573163" y="2722439"/>
              <a:ext cx="862590" cy="862590"/>
            </a:xfrm>
            <a:prstGeom prst="ellipse">
              <a:avLst/>
            </a:prstGeom>
            <a:solidFill>
              <a:srgbClr val="FFC3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chemeClr val="tx1"/>
                  </a:solidFill>
                </a:rPr>
                <a:t>4</a:t>
              </a:r>
              <a:endParaRPr lang="zh-CN" alt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60" name="文本框 259">
              <a:extLst>
                <a:ext uri="{FF2B5EF4-FFF2-40B4-BE49-F238E27FC236}">
                  <a16:creationId xmlns:a16="http://schemas.microsoft.com/office/drawing/2014/main" id="{9711EC6B-B23F-47C4-B524-BA5818EA80E6}"/>
                </a:ext>
              </a:extLst>
            </p:cNvPr>
            <p:cNvSpPr txBox="1"/>
            <p:nvPr/>
          </p:nvSpPr>
          <p:spPr>
            <a:xfrm>
              <a:off x="3692343" y="2831154"/>
              <a:ext cx="231286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Raffle Drawing: </a:t>
              </a:r>
              <a:r>
                <a:rPr lang="en-US" sz="1600" dirty="0"/>
                <a:t>Enter to win cool prizes!</a:t>
              </a:r>
              <a:endParaRPr sz="1600" dirty="0"/>
            </a:p>
          </p:txBody>
        </p:sp>
      </p:grpSp>
      <p:pic>
        <p:nvPicPr>
          <p:cNvPr id="3" name="Picture 2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4567FE67-F83A-F255-2C23-171DB29C8F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8" y="6114063"/>
            <a:ext cx="979400" cy="699572"/>
          </a:xfrm>
          <a:prstGeom prst="rect">
            <a:avLst/>
          </a:prstGeom>
        </p:spPr>
      </p:pic>
      <p:pic>
        <p:nvPicPr>
          <p:cNvPr id="4" name="Picture 3" descr="A group of kids dancing&#10;&#10;Description automatically generated">
            <a:extLst>
              <a:ext uri="{FF2B5EF4-FFF2-40B4-BE49-F238E27FC236}">
                <a16:creationId xmlns:a16="http://schemas.microsoft.com/office/drawing/2014/main" id="{55B11577-CA86-4CC4-553B-97BC2C0E7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6" t="-727" r="2157" b="66883"/>
          <a:stretch/>
        </p:blipFill>
        <p:spPr>
          <a:xfrm>
            <a:off x="10427959" y="4353850"/>
            <a:ext cx="1559319" cy="2334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95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形状, 矩形&#10;&#10;描述已自动生成">
            <a:extLst>
              <a:ext uri="{FF2B5EF4-FFF2-40B4-BE49-F238E27FC236}">
                <a16:creationId xmlns:a16="http://schemas.microsoft.com/office/drawing/2014/main" id="{3FBF63C8-43FA-4B08-9710-C83A0717D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形状&#10;&#10;描述已自动生成">
            <a:extLst>
              <a:ext uri="{FF2B5EF4-FFF2-40B4-BE49-F238E27FC236}">
                <a16:creationId xmlns:a16="http://schemas.microsoft.com/office/drawing/2014/main" id="{E9FF97F9-1A51-4730-8C79-19D890336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r="6506"/>
          <a:stretch>
            <a:fillRect/>
          </a:stretch>
        </p:blipFill>
        <p:spPr>
          <a:xfrm flipH="1">
            <a:off x="0" y="326571"/>
            <a:ext cx="12192000" cy="6204858"/>
          </a:xfrm>
          <a:custGeom>
            <a:avLst/>
            <a:gdLst>
              <a:gd name="connsiteX0" fmla="*/ 632612 w 12192000"/>
              <a:gd name="connsiteY0" fmla="*/ 0 h 6204858"/>
              <a:gd name="connsiteX1" fmla="*/ 0 w 12192000"/>
              <a:gd name="connsiteY1" fmla="*/ 0 h 6204858"/>
              <a:gd name="connsiteX2" fmla="*/ 0 w 12192000"/>
              <a:gd name="connsiteY2" fmla="*/ 504827 h 6204858"/>
              <a:gd name="connsiteX3" fmla="*/ 58057 w 12192000"/>
              <a:gd name="connsiteY3" fmla="*/ 428172 h 6204858"/>
              <a:gd name="connsiteX4" fmla="*/ 246743 w 12192000"/>
              <a:gd name="connsiteY4" fmla="*/ 224972 h 6204858"/>
              <a:gd name="connsiteX5" fmla="*/ 567571 w 12192000"/>
              <a:gd name="connsiteY5" fmla="*/ 28572 h 6204858"/>
              <a:gd name="connsiteX6" fmla="*/ 12192000 w 12192000"/>
              <a:gd name="connsiteY6" fmla="*/ 0 h 6204858"/>
              <a:gd name="connsiteX7" fmla="*/ 2600616 w 12192000"/>
              <a:gd name="connsiteY7" fmla="*/ 0 h 6204858"/>
              <a:gd name="connsiteX8" fmla="*/ 2614453 w 12192000"/>
              <a:gd name="connsiteY8" fmla="*/ 10891 h 6204858"/>
              <a:gd name="connsiteX9" fmla="*/ 2670629 w 12192000"/>
              <a:gd name="connsiteY9" fmla="*/ 65315 h 6204858"/>
              <a:gd name="connsiteX10" fmla="*/ 2699657 w 12192000"/>
              <a:gd name="connsiteY10" fmla="*/ 108858 h 6204858"/>
              <a:gd name="connsiteX11" fmla="*/ 2757714 w 12192000"/>
              <a:gd name="connsiteY11" fmla="*/ 210458 h 6204858"/>
              <a:gd name="connsiteX12" fmla="*/ 2830286 w 12192000"/>
              <a:gd name="connsiteY12" fmla="*/ 326572 h 6204858"/>
              <a:gd name="connsiteX13" fmla="*/ 2931886 w 12192000"/>
              <a:gd name="connsiteY13" fmla="*/ 413658 h 6204858"/>
              <a:gd name="connsiteX14" fmla="*/ 2917371 w 12192000"/>
              <a:gd name="connsiteY14" fmla="*/ 907143 h 6204858"/>
              <a:gd name="connsiteX15" fmla="*/ 2888343 w 12192000"/>
              <a:gd name="connsiteY15" fmla="*/ 950686 h 6204858"/>
              <a:gd name="connsiteX16" fmla="*/ 2873829 w 12192000"/>
              <a:gd name="connsiteY16" fmla="*/ 1008743 h 6204858"/>
              <a:gd name="connsiteX17" fmla="*/ 2598057 w 12192000"/>
              <a:gd name="connsiteY17" fmla="*/ 1037772 h 6204858"/>
              <a:gd name="connsiteX18" fmla="*/ 2423886 w 12192000"/>
              <a:gd name="connsiteY18" fmla="*/ 1052286 h 6204858"/>
              <a:gd name="connsiteX19" fmla="*/ 2278743 w 12192000"/>
              <a:gd name="connsiteY19" fmla="*/ 1081315 h 6204858"/>
              <a:gd name="connsiteX20" fmla="*/ 2046514 w 12192000"/>
              <a:gd name="connsiteY20" fmla="*/ 1182915 h 6204858"/>
              <a:gd name="connsiteX21" fmla="*/ 1886857 w 12192000"/>
              <a:gd name="connsiteY21" fmla="*/ 1255486 h 6204858"/>
              <a:gd name="connsiteX22" fmla="*/ 1828800 w 12192000"/>
              <a:gd name="connsiteY22" fmla="*/ 1342572 h 6204858"/>
              <a:gd name="connsiteX23" fmla="*/ 1770743 w 12192000"/>
              <a:gd name="connsiteY23" fmla="*/ 1429658 h 6204858"/>
              <a:gd name="connsiteX24" fmla="*/ 1712686 w 12192000"/>
              <a:gd name="connsiteY24" fmla="*/ 1502229 h 6204858"/>
              <a:gd name="connsiteX25" fmla="*/ 1654629 w 12192000"/>
              <a:gd name="connsiteY25" fmla="*/ 1589315 h 6204858"/>
              <a:gd name="connsiteX26" fmla="*/ 1611086 w 12192000"/>
              <a:gd name="connsiteY26" fmla="*/ 1632858 h 6204858"/>
              <a:gd name="connsiteX27" fmla="*/ 1582057 w 12192000"/>
              <a:gd name="connsiteY27" fmla="*/ 1676400 h 6204858"/>
              <a:gd name="connsiteX28" fmla="*/ 1538514 w 12192000"/>
              <a:gd name="connsiteY28" fmla="*/ 1734458 h 6204858"/>
              <a:gd name="connsiteX29" fmla="*/ 1494971 w 12192000"/>
              <a:gd name="connsiteY29" fmla="*/ 1778000 h 6204858"/>
              <a:gd name="connsiteX30" fmla="*/ 1378857 w 12192000"/>
              <a:gd name="connsiteY30" fmla="*/ 1937658 h 6204858"/>
              <a:gd name="connsiteX31" fmla="*/ 1291771 w 12192000"/>
              <a:gd name="connsiteY31" fmla="*/ 2024743 h 6204858"/>
              <a:gd name="connsiteX32" fmla="*/ 1248229 w 12192000"/>
              <a:gd name="connsiteY32" fmla="*/ 2097315 h 6204858"/>
              <a:gd name="connsiteX33" fmla="*/ 1030514 w 12192000"/>
              <a:gd name="connsiteY33" fmla="*/ 2286000 h 6204858"/>
              <a:gd name="connsiteX34" fmla="*/ 522514 w 12192000"/>
              <a:gd name="connsiteY34" fmla="*/ 2242458 h 6204858"/>
              <a:gd name="connsiteX35" fmla="*/ 348343 w 12192000"/>
              <a:gd name="connsiteY35" fmla="*/ 2169886 h 6204858"/>
              <a:gd name="connsiteX36" fmla="*/ 0 w 12192000"/>
              <a:gd name="connsiteY36" fmla="*/ 1807029 h 6204858"/>
              <a:gd name="connsiteX37" fmla="*/ 0 w 12192000"/>
              <a:gd name="connsiteY37" fmla="*/ 6204858 h 6204858"/>
              <a:gd name="connsiteX38" fmla="*/ 12192000 w 12192000"/>
              <a:gd name="connsiteY38" fmla="*/ 6204858 h 620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92000" h="6204858">
                <a:moveTo>
                  <a:pt x="632612" y="0"/>
                </a:moveTo>
                <a:lnTo>
                  <a:pt x="0" y="0"/>
                </a:lnTo>
                <a:lnTo>
                  <a:pt x="0" y="504827"/>
                </a:lnTo>
                <a:lnTo>
                  <a:pt x="58057" y="428172"/>
                </a:lnTo>
                <a:cubicBezTo>
                  <a:pt x="113516" y="354227"/>
                  <a:pt x="171765" y="279026"/>
                  <a:pt x="246743" y="224972"/>
                </a:cubicBezTo>
                <a:cubicBezTo>
                  <a:pt x="348237" y="151802"/>
                  <a:pt x="454959" y="83606"/>
                  <a:pt x="567571" y="28572"/>
                </a:cubicBezTo>
                <a:close/>
                <a:moveTo>
                  <a:pt x="12192000" y="0"/>
                </a:moveTo>
                <a:lnTo>
                  <a:pt x="2600616" y="0"/>
                </a:lnTo>
                <a:lnTo>
                  <a:pt x="2614453" y="10891"/>
                </a:lnTo>
                <a:cubicBezTo>
                  <a:pt x="2635395" y="28548"/>
                  <a:pt x="2655710" y="47412"/>
                  <a:pt x="2670629" y="65315"/>
                </a:cubicBezTo>
                <a:cubicBezTo>
                  <a:pt x="2681796" y="78716"/>
                  <a:pt x="2689981" y="94344"/>
                  <a:pt x="2699657" y="108858"/>
                </a:cubicBezTo>
                <a:cubicBezTo>
                  <a:pt x="2733154" y="242850"/>
                  <a:pt x="2685655" y="95164"/>
                  <a:pt x="2757714" y="210458"/>
                </a:cubicBezTo>
                <a:cubicBezTo>
                  <a:pt x="2849344" y="357065"/>
                  <a:pt x="2725006" y="221292"/>
                  <a:pt x="2830286" y="326572"/>
                </a:cubicBezTo>
                <a:cubicBezTo>
                  <a:pt x="2893181" y="452362"/>
                  <a:pt x="2917372" y="316896"/>
                  <a:pt x="2931886" y="413658"/>
                </a:cubicBezTo>
                <a:cubicBezTo>
                  <a:pt x="2946400" y="510420"/>
                  <a:pt x="2930671" y="743115"/>
                  <a:pt x="2917371" y="907143"/>
                </a:cubicBezTo>
                <a:cubicBezTo>
                  <a:pt x="2915961" y="924530"/>
                  <a:pt x="2895214" y="934652"/>
                  <a:pt x="2888343" y="950686"/>
                </a:cubicBezTo>
                <a:cubicBezTo>
                  <a:pt x="2880485" y="969021"/>
                  <a:pt x="2892936" y="1003011"/>
                  <a:pt x="2873829" y="1008743"/>
                </a:cubicBezTo>
                <a:cubicBezTo>
                  <a:pt x="2785295" y="1035303"/>
                  <a:pt x="2690059" y="1028869"/>
                  <a:pt x="2598057" y="1037772"/>
                </a:cubicBezTo>
                <a:cubicBezTo>
                  <a:pt x="2540070" y="1043384"/>
                  <a:pt x="2481943" y="1047448"/>
                  <a:pt x="2423886" y="1052286"/>
                </a:cubicBezTo>
                <a:cubicBezTo>
                  <a:pt x="2375505" y="1061962"/>
                  <a:pt x="2323945" y="1061539"/>
                  <a:pt x="2278743" y="1081315"/>
                </a:cubicBezTo>
                <a:cubicBezTo>
                  <a:pt x="2201333" y="1115182"/>
                  <a:pt x="2122087" y="1145128"/>
                  <a:pt x="2046514" y="1182915"/>
                </a:cubicBezTo>
                <a:cubicBezTo>
                  <a:pt x="1936126" y="1238110"/>
                  <a:pt x="1989563" y="1214405"/>
                  <a:pt x="1886857" y="1255486"/>
                </a:cubicBezTo>
                <a:lnTo>
                  <a:pt x="1828800" y="1342572"/>
                </a:lnTo>
                <a:cubicBezTo>
                  <a:pt x="1809448" y="1371601"/>
                  <a:pt x="1792537" y="1402415"/>
                  <a:pt x="1770743" y="1429658"/>
                </a:cubicBezTo>
                <a:cubicBezTo>
                  <a:pt x="1751391" y="1453848"/>
                  <a:pt x="1730907" y="1477175"/>
                  <a:pt x="1712686" y="1502229"/>
                </a:cubicBezTo>
                <a:cubicBezTo>
                  <a:pt x="1692166" y="1530444"/>
                  <a:pt x="1676048" y="1561776"/>
                  <a:pt x="1654629" y="1589315"/>
                </a:cubicBezTo>
                <a:cubicBezTo>
                  <a:pt x="1642027" y="1605518"/>
                  <a:pt x="1624227" y="1617089"/>
                  <a:pt x="1611086" y="1632858"/>
                </a:cubicBezTo>
                <a:cubicBezTo>
                  <a:pt x="1599919" y="1646259"/>
                  <a:pt x="1592196" y="1662205"/>
                  <a:pt x="1582057" y="1676400"/>
                </a:cubicBezTo>
                <a:cubicBezTo>
                  <a:pt x="1567996" y="1696085"/>
                  <a:pt x="1554257" y="1716091"/>
                  <a:pt x="1538514" y="1734458"/>
                </a:cubicBezTo>
                <a:cubicBezTo>
                  <a:pt x="1525156" y="1750043"/>
                  <a:pt x="1509485" y="1763486"/>
                  <a:pt x="1494971" y="1778000"/>
                </a:cubicBezTo>
                <a:cubicBezTo>
                  <a:pt x="1465333" y="1866916"/>
                  <a:pt x="1486702" y="1821517"/>
                  <a:pt x="1378857" y="1937658"/>
                </a:cubicBezTo>
                <a:cubicBezTo>
                  <a:pt x="1350923" y="1967741"/>
                  <a:pt x="1312892" y="1989541"/>
                  <a:pt x="1291771" y="2024743"/>
                </a:cubicBezTo>
                <a:cubicBezTo>
                  <a:pt x="1277257" y="2048934"/>
                  <a:pt x="1266289" y="2075643"/>
                  <a:pt x="1248229" y="2097315"/>
                </a:cubicBezTo>
                <a:cubicBezTo>
                  <a:pt x="1172779" y="2187856"/>
                  <a:pt x="1123971" y="2215908"/>
                  <a:pt x="1030514" y="2286000"/>
                </a:cubicBezTo>
                <a:cubicBezTo>
                  <a:pt x="902729" y="2280676"/>
                  <a:pt x="668700" y="2286949"/>
                  <a:pt x="522514" y="2242458"/>
                </a:cubicBezTo>
                <a:cubicBezTo>
                  <a:pt x="462344" y="2224145"/>
                  <a:pt x="406400" y="2194077"/>
                  <a:pt x="348343" y="2169886"/>
                </a:cubicBezTo>
                <a:cubicBezTo>
                  <a:pt x="84603" y="1906146"/>
                  <a:pt x="199286" y="2028457"/>
                  <a:pt x="0" y="1807029"/>
                </a:cubicBezTo>
                <a:lnTo>
                  <a:pt x="0" y="6204858"/>
                </a:lnTo>
                <a:lnTo>
                  <a:pt x="12192000" y="6204858"/>
                </a:lnTo>
                <a:close/>
              </a:path>
            </a:pathLst>
          </a:custGeom>
          <a:ln>
            <a:noFill/>
          </a:ln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5CB686ED-F955-4EC4-BF82-7938A4556ACB}"/>
              </a:ext>
            </a:extLst>
          </p:cNvPr>
          <p:cNvSpPr/>
          <p:nvPr/>
        </p:nvSpPr>
        <p:spPr>
          <a:xfrm>
            <a:off x="2554515" y="2300513"/>
            <a:ext cx="1625600" cy="1625600"/>
          </a:xfrm>
          <a:prstGeom prst="ellipse">
            <a:avLst/>
          </a:prstGeom>
          <a:solidFill>
            <a:srgbClr val="FFC300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chemeClr val="tx1"/>
                </a:solidFill>
              </a:rPr>
              <a:t>01</a:t>
            </a:r>
            <a:endParaRPr lang="zh-CN" altLang="en-US" sz="6000" b="1" dirty="0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89E42F-7EED-4AEE-8A7E-81A79DCA414F}"/>
              </a:ext>
            </a:extLst>
          </p:cNvPr>
          <p:cNvSpPr txBox="1"/>
          <p:nvPr/>
        </p:nvSpPr>
        <p:spPr>
          <a:xfrm>
            <a:off x="4621667" y="2721114"/>
            <a:ext cx="44291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Introductions: </a:t>
            </a:r>
            <a:r>
              <a:rPr lang="en-US" sz="2400" dirty="0"/>
              <a:t>Welcome to the new PTA Board Members!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70A36F2-9349-427E-8F0B-743B79F32010}"/>
              </a:ext>
            </a:extLst>
          </p:cNvPr>
          <p:cNvSpPr txBox="1"/>
          <p:nvPr/>
        </p:nvSpPr>
        <p:spPr>
          <a:xfrm>
            <a:off x="3957185" y="5501275"/>
            <a:ext cx="405470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/>
          </a:p>
        </p:txBody>
      </p:sp>
      <p:pic>
        <p:nvPicPr>
          <p:cNvPr id="3" name="Picture 2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1453B506-E3CD-7CA7-7F3B-18491E57F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7" y="5590317"/>
            <a:ext cx="1712645" cy="1223318"/>
          </a:xfrm>
          <a:prstGeom prst="rect">
            <a:avLst/>
          </a:prstGeom>
        </p:spPr>
      </p:pic>
      <p:pic>
        <p:nvPicPr>
          <p:cNvPr id="6" name="Picture 5" descr="A group of kids dancing&#10;&#10;Description automatically generated">
            <a:extLst>
              <a:ext uri="{FF2B5EF4-FFF2-40B4-BE49-F238E27FC236}">
                <a16:creationId xmlns:a16="http://schemas.microsoft.com/office/drawing/2014/main" id="{B8F8F089-A918-57F9-1FE1-471702C665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1" t="-2223" r="68640" b="68677"/>
          <a:stretch/>
        </p:blipFill>
        <p:spPr>
          <a:xfrm flipH="1">
            <a:off x="9492344" y="721539"/>
            <a:ext cx="2387339" cy="2884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45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图片 141" descr="形状, 矩形&#10;&#10;描述已自动生成">
            <a:extLst>
              <a:ext uri="{FF2B5EF4-FFF2-40B4-BE49-F238E27FC236}">
                <a16:creationId xmlns:a16="http://schemas.microsoft.com/office/drawing/2014/main" id="{31C28BAE-0ECD-4723-B662-FF1030FAE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同侧圆角矩形 1"/>
          <p:cNvSpPr/>
          <p:nvPr/>
        </p:nvSpPr>
        <p:spPr>
          <a:xfrm>
            <a:off x="706755" y="1808480"/>
            <a:ext cx="10778490" cy="4167505"/>
          </a:xfrm>
          <a:prstGeom prst="round2SameRect">
            <a:avLst>
              <a:gd name="adj1" fmla="val 10345"/>
              <a:gd name="adj2" fmla="val 0"/>
            </a:avLst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6755" y="5821680"/>
            <a:ext cx="10779125" cy="154305"/>
          </a:xfrm>
          <a:prstGeom prst="rect">
            <a:avLst/>
          </a:prstGeom>
          <a:solidFill>
            <a:srgbClr val="008AD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4" name="椭圆 393"/>
          <p:cNvSpPr>
            <a:spLocks noChangeAspect="1"/>
          </p:cNvSpPr>
          <p:nvPr/>
        </p:nvSpPr>
        <p:spPr>
          <a:xfrm>
            <a:off x="1542205" y="2744148"/>
            <a:ext cx="207169" cy="207169"/>
          </a:xfrm>
          <a:prstGeom prst="ellipse">
            <a:avLst/>
          </a:prstGeom>
          <a:solidFill>
            <a:srgbClr val="FFC3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74990" y="2226310"/>
            <a:ext cx="2634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/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530579" y="4028509"/>
            <a:ext cx="207169" cy="207169"/>
          </a:xfrm>
          <a:prstGeom prst="ellipse">
            <a:avLst/>
          </a:prstGeom>
          <a:solidFill>
            <a:srgbClr val="FFC3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74990" y="3692525"/>
            <a:ext cx="2634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/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1542205" y="3411382"/>
            <a:ext cx="207169" cy="207169"/>
          </a:xfrm>
          <a:prstGeom prst="ellipse">
            <a:avLst/>
          </a:prstGeom>
          <a:solidFill>
            <a:srgbClr val="FFC3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74990" y="2957830"/>
            <a:ext cx="2634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1530580" y="5273055"/>
            <a:ext cx="207169" cy="207169"/>
          </a:xfrm>
          <a:prstGeom prst="ellipse">
            <a:avLst/>
          </a:prstGeom>
          <a:solidFill>
            <a:srgbClr val="FFC3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74990" y="5080000"/>
            <a:ext cx="2634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1530580" y="4664570"/>
            <a:ext cx="207169" cy="207169"/>
          </a:xfrm>
          <a:prstGeom prst="ellipse">
            <a:avLst/>
          </a:prstGeom>
          <a:solidFill>
            <a:srgbClr val="FFC3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74990" y="4370705"/>
            <a:ext cx="2634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1749374" y="1972380"/>
            <a:ext cx="4624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Susan Saint-Joy - President</a:t>
            </a:r>
            <a:endParaRPr sz="28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643755" y="4013835"/>
            <a:ext cx="2634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76A44BD0-F1AC-44D1-8FCA-7C358BAF0066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40" name="图片 139" descr="形状&#10;&#10;描述已自动生成">
              <a:extLst>
                <a:ext uri="{FF2B5EF4-FFF2-40B4-BE49-F238E27FC236}">
                  <a16:creationId xmlns:a16="http://schemas.microsoft.com/office/drawing/2014/main" id="{EE5352E4-114F-41D7-8624-5E376E15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DEDD8906-6A3E-4117-854C-079C6C95D022}"/>
                </a:ext>
              </a:extLst>
            </p:cNvPr>
            <p:cNvSpPr txBox="1"/>
            <p:nvPr/>
          </p:nvSpPr>
          <p:spPr>
            <a:xfrm>
              <a:off x="395172" y="479056"/>
              <a:ext cx="2496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</a:rPr>
                <a:t>BOARD MEMBERS </a:t>
              </a:r>
              <a:endParaRPr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3" name="Picture 12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A95447A3-459E-6D4C-E784-7DD3773771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8" y="6114063"/>
            <a:ext cx="979400" cy="699572"/>
          </a:xfrm>
          <a:prstGeom prst="rect">
            <a:avLst/>
          </a:prstGeom>
        </p:spPr>
      </p:pic>
      <p:sp>
        <p:nvSpPr>
          <p:cNvPr id="21" name="椭圆 393">
            <a:extLst>
              <a:ext uri="{FF2B5EF4-FFF2-40B4-BE49-F238E27FC236}">
                <a16:creationId xmlns:a16="http://schemas.microsoft.com/office/drawing/2014/main" id="{1BEF4629-FD73-B849-B3B4-03B6E60968C2}"/>
              </a:ext>
            </a:extLst>
          </p:cNvPr>
          <p:cNvSpPr>
            <a:spLocks noChangeAspect="1"/>
          </p:cNvSpPr>
          <p:nvPr/>
        </p:nvSpPr>
        <p:spPr>
          <a:xfrm>
            <a:off x="1542207" y="2115026"/>
            <a:ext cx="207169" cy="207169"/>
          </a:xfrm>
          <a:prstGeom prst="ellipse">
            <a:avLst/>
          </a:prstGeom>
          <a:solidFill>
            <a:srgbClr val="FFC3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693A82E1-488B-FE49-B3AF-548A23197CFE}"/>
              </a:ext>
            </a:extLst>
          </p:cNvPr>
          <p:cNvSpPr txBox="1"/>
          <p:nvPr/>
        </p:nvSpPr>
        <p:spPr>
          <a:xfrm>
            <a:off x="1741799" y="2561684"/>
            <a:ext cx="580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Shana </a:t>
            </a:r>
            <a:r>
              <a:rPr lang="en-US" sz="2800" dirty="0" err="1"/>
              <a:t>Myones</a:t>
            </a:r>
            <a:r>
              <a:rPr lang="en-US" sz="2800" dirty="0"/>
              <a:t> – 1</a:t>
            </a:r>
            <a:r>
              <a:rPr lang="en-US" sz="2800" baseline="30000" dirty="0"/>
              <a:t>st</a:t>
            </a:r>
            <a:r>
              <a:rPr lang="en-US" sz="2800" dirty="0"/>
              <a:t> Vice President</a:t>
            </a:r>
            <a:endParaRPr sz="2800" dirty="0"/>
          </a:p>
        </p:txBody>
      </p:sp>
      <p:sp>
        <p:nvSpPr>
          <p:cNvPr id="23" name="文本框 3">
            <a:extLst>
              <a:ext uri="{FF2B5EF4-FFF2-40B4-BE49-F238E27FC236}">
                <a16:creationId xmlns:a16="http://schemas.microsoft.com/office/drawing/2014/main" id="{53C4836F-BB46-254A-98D0-FD4AC8B53136}"/>
              </a:ext>
            </a:extLst>
          </p:cNvPr>
          <p:cNvSpPr txBox="1"/>
          <p:nvPr/>
        </p:nvSpPr>
        <p:spPr>
          <a:xfrm>
            <a:off x="1737748" y="3248804"/>
            <a:ext cx="635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Christina </a:t>
            </a:r>
            <a:r>
              <a:rPr lang="en-US" sz="2800" dirty="0" err="1"/>
              <a:t>Donello</a:t>
            </a:r>
            <a:r>
              <a:rPr lang="en-US" sz="2800" dirty="0"/>
              <a:t> – 2nd Vice President</a:t>
            </a:r>
            <a:endParaRPr sz="2800" dirty="0"/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45ECD62C-ED68-5B4E-89AE-C3974A9A98D5}"/>
              </a:ext>
            </a:extLst>
          </p:cNvPr>
          <p:cNvSpPr txBox="1"/>
          <p:nvPr/>
        </p:nvSpPr>
        <p:spPr>
          <a:xfrm>
            <a:off x="1782722" y="3863691"/>
            <a:ext cx="4105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Kate Trainor – Treasurer</a:t>
            </a:r>
            <a:endParaRPr sz="2800" dirty="0"/>
          </a:p>
        </p:txBody>
      </p:sp>
      <p:sp>
        <p:nvSpPr>
          <p:cNvPr id="25" name="文本框 3">
            <a:extLst>
              <a:ext uri="{FF2B5EF4-FFF2-40B4-BE49-F238E27FC236}">
                <a16:creationId xmlns:a16="http://schemas.microsoft.com/office/drawing/2014/main" id="{320EB9CD-C5DA-0242-9314-9359B8F3B75D}"/>
              </a:ext>
            </a:extLst>
          </p:cNvPr>
          <p:cNvSpPr txBox="1"/>
          <p:nvPr/>
        </p:nvSpPr>
        <p:spPr>
          <a:xfrm>
            <a:off x="1398821" y="4570095"/>
            <a:ext cx="758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  </a:t>
            </a:r>
            <a:r>
              <a:rPr lang="en-US" sz="2800" dirty="0"/>
              <a:t>Pauline Ferrante – Corresponding Secretary</a:t>
            </a:r>
            <a:endParaRPr sz="2800" dirty="0"/>
          </a:p>
        </p:txBody>
      </p:sp>
      <p:sp>
        <p:nvSpPr>
          <p:cNvPr id="26" name="文本框 3">
            <a:extLst>
              <a:ext uri="{FF2B5EF4-FFF2-40B4-BE49-F238E27FC236}">
                <a16:creationId xmlns:a16="http://schemas.microsoft.com/office/drawing/2014/main" id="{D3AE2FB5-C55E-C54F-AC88-A65FC707B7FC}"/>
              </a:ext>
            </a:extLst>
          </p:cNvPr>
          <p:cNvSpPr txBox="1"/>
          <p:nvPr/>
        </p:nvSpPr>
        <p:spPr>
          <a:xfrm>
            <a:off x="1398821" y="5146296"/>
            <a:ext cx="736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  </a:t>
            </a:r>
            <a:r>
              <a:rPr lang="en-US" sz="2800" dirty="0"/>
              <a:t>Jacqueline </a:t>
            </a:r>
            <a:r>
              <a:rPr lang="en-US" sz="2800" dirty="0" err="1"/>
              <a:t>Payoute</a:t>
            </a:r>
            <a:r>
              <a:rPr lang="en-US" sz="2800" dirty="0"/>
              <a:t> – Recording Secretary</a:t>
            </a:r>
            <a:endParaRPr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017475" y="2240915"/>
            <a:ext cx="635" cy="3301365"/>
          </a:xfrm>
          <a:prstGeom prst="line">
            <a:avLst/>
          </a:prstGeom>
          <a:ln w="25400">
            <a:solidFill>
              <a:srgbClr val="FFB86C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>
            <a:spLocks noChangeAspect="1"/>
          </p:cNvSpPr>
          <p:nvPr/>
        </p:nvSpPr>
        <p:spPr>
          <a:xfrm>
            <a:off x="6914605" y="5407660"/>
            <a:ext cx="207169" cy="207169"/>
          </a:xfrm>
          <a:prstGeom prst="ellipse">
            <a:avLst/>
          </a:prstGeom>
          <a:solidFill>
            <a:srgbClr val="FFC3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38130" y="1448435"/>
            <a:ext cx="1908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  <p:sp>
        <p:nvSpPr>
          <p:cNvPr id="5" name="矩形 4"/>
          <p:cNvSpPr/>
          <p:nvPr/>
        </p:nvSpPr>
        <p:spPr>
          <a:xfrm>
            <a:off x="4638765" y="1964690"/>
            <a:ext cx="1907540" cy="565150"/>
          </a:xfrm>
          <a:prstGeom prst="rect">
            <a:avLst/>
          </a:prstGeom>
          <a:solidFill>
            <a:srgbClr val="FFC3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8460" y="1997710"/>
            <a:ext cx="1707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  <p:sp>
        <p:nvSpPr>
          <p:cNvPr id="7" name="文本占位符 55"/>
          <p:cNvSpPr>
            <a:spLocks noGrp="1"/>
          </p:cNvSpPr>
          <p:nvPr/>
        </p:nvSpPr>
        <p:spPr>
          <a:xfrm>
            <a:off x="7329260" y="1462405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57" name="文本占位符 56"/>
          <p:cNvSpPr>
            <a:spLocks noGrp="1"/>
          </p:cNvSpPr>
          <p:nvPr/>
        </p:nvSpPr>
        <p:spPr>
          <a:xfrm>
            <a:off x="7329261" y="1827530"/>
            <a:ext cx="3687082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4638130" y="4700905"/>
            <a:ext cx="1908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  <p:sp>
        <p:nvSpPr>
          <p:cNvPr id="9" name="矩形 8"/>
          <p:cNvSpPr/>
          <p:nvPr/>
        </p:nvSpPr>
        <p:spPr>
          <a:xfrm>
            <a:off x="4638765" y="5217160"/>
            <a:ext cx="1907540" cy="565150"/>
          </a:xfrm>
          <a:prstGeom prst="rect">
            <a:avLst/>
          </a:prstGeom>
          <a:solidFill>
            <a:srgbClr val="FFC3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38460" y="5250180"/>
            <a:ext cx="1707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  <p:sp>
        <p:nvSpPr>
          <p:cNvPr id="11" name="文本占位符 55"/>
          <p:cNvSpPr>
            <a:spLocks noGrp="1"/>
          </p:cNvSpPr>
          <p:nvPr/>
        </p:nvSpPr>
        <p:spPr>
          <a:xfrm>
            <a:off x="7329260" y="4714875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12" name="文本占位符 56"/>
          <p:cNvSpPr>
            <a:spLocks noGrp="1"/>
          </p:cNvSpPr>
          <p:nvPr/>
        </p:nvSpPr>
        <p:spPr>
          <a:xfrm>
            <a:off x="7329261" y="5080000"/>
            <a:ext cx="3687082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394" name="椭圆 393"/>
          <p:cNvSpPr>
            <a:spLocks noChangeAspect="1"/>
          </p:cNvSpPr>
          <p:nvPr/>
        </p:nvSpPr>
        <p:spPr>
          <a:xfrm>
            <a:off x="6912700" y="2143760"/>
            <a:ext cx="207169" cy="207169"/>
          </a:xfrm>
          <a:prstGeom prst="ellipse">
            <a:avLst/>
          </a:prstGeom>
          <a:solidFill>
            <a:srgbClr val="FFC3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6973660" y="2199640"/>
            <a:ext cx="85090" cy="9525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6975565" y="5462905"/>
            <a:ext cx="85090" cy="9525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38130" y="3092450"/>
            <a:ext cx="1908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  <p:sp>
        <p:nvSpPr>
          <p:cNvPr id="23" name="矩形 22"/>
          <p:cNvSpPr/>
          <p:nvPr/>
        </p:nvSpPr>
        <p:spPr>
          <a:xfrm>
            <a:off x="4638765" y="3608705"/>
            <a:ext cx="1907540" cy="565150"/>
          </a:xfrm>
          <a:prstGeom prst="rect">
            <a:avLst/>
          </a:prstGeom>
          <a:solidFill>
            <a:srgbClr val="0059BE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38460" y="3641725"/>
            <a:ext cx="1707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  <p:sp>
        <p:nvSpPr>
          <p:cNvPr id="25" name="文本占位符 55"/>
          <p:cNvSpPr>
            <a:spLocks noGrp="1"/>
          </p:cNvSpPr>
          <p:nvPr/>
        </p:nvSpPr>
        <p:spPr>
          <a:xfrm>
            <a:off x="7329260" y="3106420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26" name="文本占位符 56"/>
          <p:cNvSpPr>
            <a:spLocks noGrp="1"/>
          </p:cNvSpPr>
          <p:nvPr/>
        </p:nvSpPr>
        <p:spPr>
          <a:xfrm>
            <a:off x="7329261" y="3471545"/>
            <a:ext cx="3687082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912700" y="3787775"/>
            <a:ext cx="207169" cy="207169"/>
          </a:xfrm>
          <a:prstGeom prst="ellipse">
            <a:avLst/>
          </a:prstGeom>
          <a:solidFill>
            <a:srgbClr val="0059BE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燕尾形 27"/>
          <p:cNvSpPr/>
          <p:nvPr/>
        </p:nvSpPr>
        <p:spPr>
          <a:xfrm>
            <a:off x="6973660" y="3843655"/>
            <a:ext cx="85090" cy="9525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6" r="25476"/>
          <a:stretch/>
        </p:blipFill>
        <p:spPr>
          <a:xfrm>
            <a:off x="1068795" y="1554480"/>
            <a:ext cx="3112135" cy="4227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01" h="6658">
                <a:moveTo>
                  <a:pt x="0" y="456"/>
                </a:moveTo>
                <a:cubicBezTo>
                  <a:pt x="0" y="204"/>
                  <a:pt x="204" y="0"/>
                  <a:pt x="456" y="0"/>
                </a:cubicBezTo>
                <a:lnTo>
                  <a:pt x="4445" y="0"/>
                </a:lnTo>
                <a:cubicBezTo>
                  <a:pt x="4697" y="0"/>
                  <a:pt x="4901" y="204"/>
                  <a:pt x="4901" y="456"/>
                </a:cubicBezTo>
                <a:lnTo>
                  <a:pt x="4901" y="6202"/>
                </a:lnTo>
                <a:cubicBezTo>
                  <a:pt x="4901" y="6454"/>
                  <a:pt x="4697" y="6658"/>
                  <a:pt x="4445" y="6658"/>
                </a:cubicBezTo>
                <a:lnTo>
                  <a:pt x="456" y="6658"/>
                </a:lnTo>
                <a:cubicBezTo>
                  <a:pt x="204" y="6658"/>
                  <a:pt x="0" y="6454"/>
                  <a:pt x="0" y="6202"/>
                </a:cubicBezTo>
                <a:lnTo>
                  <a:pt x="0" y="456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5E193FBA-8C57-43B7-A0C2-76048D687334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44" name="图片 143" descr="形状&#10;&#10;描述已自动生成">
              <a:extLst>
                <a:ext uri="{FF2B5EF4-FFF2-40B4-BE49-F238E27FC236}">
                  <a16:creationId xmlns:a16="http://schemas.microsoft.com/office/drawing/2014/main" id="{8771D5E3-2DE2-49F5-A6D4-3A3353028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4ACF6228-26D3-43B8-BBF8-4EBEA79B1D89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/>
            </a:p>
          </p:txBody>
        </p:sp>
      </p:grpSp>
      <p:pic>
        <p:nvPicPr>
          <p:cNvPr id="13" name="Picture 12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FC912598-AE41-0933-16CC-4CF67C69C1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17" y="367863"/>
            <a:ext cx="979400" cy="699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/>
          <p:cNvSpPr/>
          <p:nvPr/>
        </p:nvSpPr>
        <p:spPr>
          <a:xfrm flipV="1">
            <a:off x="827405" y="3428999"/>
            <a:ext cx="3062605" cy="2003787"/>
          </a:xfrm>
          <a:prstGeom prst="round2Same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同侧圆角矩形 4"/>
          <p:cNvSpPr/>
          <p:nvPr/>
        </p:nvSpPr>
        <p:spPr>
          <a:xfrm flipV="1">
            <a:off x="4564380" y="3428999"/>
            <a:ext cx="3062605" cy="2003787"/>
          </a:xfrm>
          <a:prstGeom prst="round2Same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8306435" y="3428999"/>
            <a:ext cx="3062605" cy="2003787"/>
          </a:xfrm>
          <a:prstGeom prst="round2Same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4" name="椭圆 393"/>
          <p:cNvSpPr>
            <a:spLocks noChangeAspect="1"/>
          </p:cNvSpPr>
          <p:nvPr/>
        </p:nvSpPr>
        <p:spPr>
          <a:xfrm>
            <a:off x="1062990" y="3847736"/>
            <a:ext cx="207169" cy="207169"/>
          </a:xfrm>
          <a:prstGeom prst="ellipse">
            <a:avLst/>
          </a:prstGeom>
          <a:solidFill>
            <a:srgbClr val="0059BE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55"/>
          <p:cNvSpPr>
            <a:spLocks noGrp="1"/>
          </p:cNvSpPr>
          <p:nvPr/>
        </p:nvSpPr>
        <p:spPr>
          <a:xfrm>
            <a:off x="1341120" y="3768996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10" name="文本占位符 56"/>
          <p:cNvSpPr>
            <a:spLocks noGrp="1"/>
          </p:cNvSpPr>
          <p:nvPr/>
        </p:nvSpPr>
        <p:spPr>
          <a:xfrm>
            <a:off x="1330960" y="4199299"/>
            <a:ext cx="2329180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839335" y="3847736"/>
            <a:ext cx="207169" cy="207169"/>
          </a:xfrm>
          <a:prstGeom prst="ellipse">
            <a:avLst/>
          </a:prstGeom>
          <a:solidFill>
            <a:srgbClr val="FFC3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55"/>
          <p:cNvSpPr>
            <a:spLocks noGrp="1"/>
          </p:cNvSpPr>
          <p:nvPr/>
        </p:nvSpPr>
        <p:spPr>
          <a:xfrm>
            <a:off x="5117465" y="3768996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13" name="文本占位符 56"/>
          <p:cNvSpPr>
            <a:spLocks noGrp="1"/>
          </p:cNvSpPr>
          <p:nvPr/>
        </p:nvSpPr>
        <p:spPr>
          <a:xfrm>
            <a:off x="5107305" y="4199299"/>
            <a:ext cx="2329180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8564245" y="3847736"/>
            <a:ext cx="207169" cy="207169"/>
          </a:xfrm>
          <a:prstGeom prst="ellipse">
            <a:avLst/>
          </a:prstGeom>
          <a:solidFill>
            <a:srgbClr val="0059BE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占位符 55"/>
          <p:cNvSpPr>
            <a:spLocks noGrp="1"/>
          </p:cNvSpPr>
          <p:nvPr/>
        </p:nvSpPr>
        <p:spPr>
          <a:xfrm>
            <a:off x="8842375" y="3768996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16" name="文本占位符 56"/>
          <p:cNvSpPr>
            <a:spLocks noGrp="1"/>
          </p:cNvSpPr>
          <p:nvPr/>
        </p:nvSpPr>
        <p:spPr>
          <a:xfrm>
            <a:off x="8832215" y="4199299"/>
            <a:ext cx="2329180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8" b="21368"/>
          <a:stretch/>
        </p:blipFill>
        <p:spPr>
          <a:xfrm>
            <a:off x="8306435" y="2171034"/>
            <a:ext cx="3062605" cy="125796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23" h="1842">
                <a:moveTo>
                  <a:pt x="307" y="0"/>
                </a:moveTo>
                <a:lnTo>
                  <a:pt x="4516" y="0"/>
                </a:lnTo>
                <a:cubicBezTo>
                  <a:pt x="4686" y="0"/>
                  <a:pt x="4823" y="137"/>
                  <a:pt x="4823" y="307"/>
                </a:cubicBezTo>
                <a:lnTo>
                  <a:pt x="4823" y="1842"/>
                </a:lnTo>
                <a:lnTo>
                  <a:pt x="0" y="1842"/>
                </a:lnTo>
                <a:lnTo>
                  <a:pt x="0" y="307"/>
                </a:lnTo>
                <a:cubicBezTo>
                  <a:pt x="0" y="137"/>
                  <a:pt x="137" y="0"/>
                  <a:pt x="307" y="0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5" b="20095"/>
          <a:stretch/>
        </p:blipFill>
        <p:spPr>
          <a:xfrm>
            <a:off x="827405" y="2171034"/>
            <a:ext cx="3062605" cy="125796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23" h="1842">
                <a:moveTo>
                  <a:pt x="307" y="0"/>
                </a:moveTo>
                <a:lnTo>
                  <a:pt x="4516" y="0"/>
                </a:lnTo>
                <a:cubicBezTo>
                  <a:pt x="4686" y="0"/>
                  <a:pt x="4823" y="137"/>
                  <a:pt x="4823" y="307"/>
                </a:cubicBezTo>
                <a:lnTo>
                  <a:pt x="4823" y="1842"/>
                </a:lnTo>
                <a:lnTo>
                  <a:pt x="0" y="1842"/>
                </a:lnTo>
                <a:lnTo>
                  <a:pt x="0" y="307"/>
                </a:lnTo>
                <a:cubicBezTo>
                  <a:pt x="0" y="137"/>
                  <a:pt x="137" y="0"/>
                  <a:pt x="307" y="0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7" b="18027"/>
          <a:stretch/>
        </p:blipFill>
        <p:spPr>
          <a:xfrm>
            <a:off x="4564380" y="2171034"/>
            <a:ext cx="3062605" cy="125796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23" h="1842">
                <a:moveTo>
                  <a:pt x="307" y="0"/>
                </a:moveTo>
                <a:lnTo>
                  <a:pt x="4516" y="0"/>
                </a:lnTo>
                <a:cubicBezTo>
                  <a:pt x="4686" y="0"/>
                  <a:pt x="4823" y="137"/>
                  <a:pt x="4823" y="307"/>
                </a:cubicBezTo>
                <a:lnTo>
                  <a:pt x="4823" y="1842"/>
                </a:lnTo>
                <a:lnTo>
                  <a:pt x="0" y="1842"/>
                </a:lnTo>
                <a:lnTo>
                  <a:pt x="0" y="307"/>
                </a:lnTo>
                <a:cubicBezTo>
                  <a:pt x="0" y="137"/>
                  <a:pt x="137" y="0"/>
                  <a:pt x="307" y="0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sp>
        <p:nvSpPr>
          <p:cNvPr id="21" name="矩形 20"/>
          <p:cNvSpPr/>
          <p:nvPr/>
        </p:nvSpPr>
        <p:spPr>
          <a:xfrm>
            <a:off x="827405" y="3429000"/>
            <a:ext cx="3062605" cy="97155"/>
          </a:xfrm>
          <a:prstGeom prst="rect">
            <a:avLst/>
          </a:prstGeom>
          <a:solidFill>
            <a:srgbClr val="005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64380" y="3429000"/>
            <a:ext cx="3062605" cy="97155"/>
          </a:xfrm>
          <a:prstGeom prst="rect">
            <a:avLst/>
          </a:prstGeom>
          <a:solidFill>
            <a:srgbClr val="FF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06435" y="3429000"/>
            <a:ext cx="3062605" cy="97155"/>
          </a:xfrm>
          <a:prstGeom prst="rect">
            <a:avLst/>
          </a:prstGeom>
          <a:solidFill>
            <a:srgbClr val="005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264407F5-F75B-4543-80A3-253CBAFD8CBA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44" name="图片 143" descr="形状&#10;&#10;描述已自动生成">
              <a:extLst>
                <a:ext uri="{FF2B5EF4-FFF2-40B4-BE49-F238E27FC236}">
                  <a16:creationId xmlns:a16="http://schemas.microsoft.com/office/drawing/2014/main" id="{BCDA5EC9-1D30-46F3-B324-EFE2E7670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FF72ABF2-49CC-4310-BAC8-1B5E0A18BF38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/>
            </a:p>
          </p:txBody>
        </p:sp>
      </p:grpSp>
      <p:pic>
        <p:nvPicPr>
          <p:cNvPr id="2" name="Picture 1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377876E5-F6AF-2AB6-98BC-3F5F53FB97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17" y="367863"/>
            <a:ext cx="979400" cy="699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>
            <a:spLocks noChangeAspect="1"/>
          </p:cNvSpPr>
          <p:nvPr/>
        </p:nvSpPr>
        <p:spPr>
          <a:xfrm>
            <a:off x="902426" y="2421346"/>
            <a:ext cx="1152000" cy="1152000"/>
          </a:xfrm>
          <a:prstGeom prst="roundRect">
            <a:avLst/>
          </a:prstGeom>
          <a:solidFill>
            <a:srgbClr val="FFC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55"/>
          <p:cNvSpPr>
            <a:spLocks noGrp="1"/>
          </p:cNvSpPr>
          <p:nvPr/>
        </p:nvSpPr>
        <p:spPr>
          <a:xfrm>
            <a:off x="2339431" y="2560139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14" name="文本占位符 56"/>
          <p:cNvSpPr>
            <a:spLocks noGrp="1"/>
          </p:cNvSpPr>
          <p:nvPr/>
        </p:nvSpPr>
        <p:spPr>
          <a:xfrm>
            <a:off x="2339431" y="2925264"/>
            <a:ext cx="3418062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cxnSp>
        <p:nvCxnSpPr>
          <p:cNvPr id="15" name="直接连接符 14"/>
          <p:cNvCxnSpPr>
            <a:cxnSpLocks/>
          </p:cNvCxnSpPr>
          <p:nvPr/>
        </p:nvCxnSpPr>
        <p:spPr>
          <a:xfrm>
            <a:off x="724853" y="3881846"/>
            <a:ext cx="10742295" cy="0"/>
          </a:xfrm>
          <a:prstGeom prst="line">
            <a:avLst/>
          </a:prstGeom>
          <a:ln>
            <a:solidFill>
              <a:srgbClr val="FFC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55"/>
          <p:cNvSpPr>
            <a:spLocks noGrp="1"/>
          </p:cNvSpPr>
          <p:nvPr/>
        </p:nvSpPr>
        <p:spPr>
          <a:xfrm>
            <a:off x="2339431" y="4327979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23" name="文本占位符 56"/>
          <p:cNvSpPr>
            <a:spLocks noGrp="1"/>
          </p:cNvSpPr>
          <p:nvPr/>
        </p:nvSpPr>
        <p:spPr>
          <a:xfrm>
            <a:off x="2339431" y="4547961"/>
            <a:ext cx="3418062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24" name="圆角矩形 23"/>
          <p:cNvSpPr>
            <a:spLocks noChangeAspect="1"/>
          </p:cNvSpPr>
          <p:nvPr/>
        </p:nvSpPr>
        <p:spPr>
          <a:xfrm>
            <a:off x="6501221" y="4189186"/>
            <a:ext cx="1152000" cy="1152000"/>
          </a:xfrm>
          <a:prstGeom prst="roundRect">
            <a:avLst/>
          </a:prstGeom>
          <a:solidFill>
            <a:srgbClr val="0059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902426" y="4189186"/>
            <a:ext cx="1152000" cy="1152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14" h="1814">
                <a:moveTo>
                  <a:pt x="0" y="302"/>
                </a:moveTo>
                <a:cubicBezTo>
                  <a:pt x="0" y="135"/>
                  <a:pt x="135" y="0"/>
                  <a:pt x="302" y="0"/>
                </a:cubicBezTo>
                <a:lnTo>
                  <a:pt x="1512" y="0"/>
                </a:lnTo>
                <a:cubicBezTo>
                  <a:pt x="1679" y="0"/>
                  <a:pt x="1814" y="135"/>
                  <a:pt x="1814" y="302"/>
                </a:cubicBezTo>
                <a:lnTo>
                  <a:pt x="1814" y="1512"/>
                </a:lnTo>
                <a:cubicBezTo>
                  <a:pt x="1814" y="1679"/>
                  <a:pt x="1679" y="1814"/>
                  <a:pt x="1512" y="1814"/>
                </a:cubicBezTo>
                <a:lnTo>
                  <a:pt x="302" y="1814"/>
                </a:lnTo>
                <a:cubicBezTo>
                  <a:pt x="135" y="1814"/>
                  <a:pt x="0" y="1679"/>
                  <a:pt x="0" y="1512"/>
                </a:cubicBezTo>
                <a:lnTo>
                  <a:pt x="0" y="302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6501221" y="2421346"/>
            <a:ext cx="1152000" cy="1152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14" h="1814">
                <a:moveTo>
                  <a:pt x="0" y="302"/>
                </a:moveTo>
                <a:cubicBezTo>
                  <a:pt x="0" y="135"/>
                  <a:pt x="135" y="0"/>
                  <a:pt x="302" y="0"/>
                </a:cubicBezTo>
                <a:lnTo>
                  <a:pt x="1512" y="0"/>
                </a:lnTo>
                <a:cubicBezTo>
                  <a:pt x="1679" y="0"/>
                  <a:pt x="1814" y="135"/>
                  <a:pt x="1814" y="302"/>
                </a:cubicBezTo>
                <a:lnTo>
                  <a:pt x="1814" y="1512"/>
                </a:lnTo>
                <a:cubicBezTo>
                  <a:pt x="1814" y="1679"/>
                  <a:pt x="1679" y="1814"/>
                  <a:pt x="1512" y="1814"/>
                </a:cubicBezTo>
                <a:lnTo>
                  <a:pt x="302" y="1814"/>
                </a:lnTo>
                <a:cubicBezTo>
                  <a:pt x="135" y="1814"/>
                  <a:pt x="0" y="1679"/>
                  <a:pt x="0" y="1512"/>
                </a:cubicBezTo>
                <a:lnTo>
                  <a:pt x="0" y="302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sp>
        <p:nvSpPr>
          <p:cNvPr id="36" name="文本占位符 55"/>
          <p:cNvSpPr>
            <a:spLocks noGrp="1"/>
          </p:cNvSpPr>
          <p:nvPr/>
        </p:nvSpPr>
        <p:spPr>
          <a:xfrm>
            <a:off x="7968706" y="2560139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37" name="文本占位符 56"/>
          <p:cNvSpPr>
            <a:spLocks noGrp="1"/>
          </p:cNvSpPr>
          <p:nvPr/>
        </p:nvSpPr>
        <p:spPr>
          <a:xfrm>
            <a:off x="7968706" y="2925264"/>
            <a:ext cx="3418062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sp>
        <p:nvSpPr>
          <p:cNvPr id="38" name="文本占位符 55"/>
          <p:cNvSpPr>
            <a:spLocks noGrp="1"/>
          </p:cNvSpPr>
          <p:nvPr/>
        </p:nvSpPr>
        <p:spPr>
          <a:xfrm>
            <a:off x="7968706" y="4327979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endParaRPr/>
          </a:p>
        </p:txBody>
      </p:sp>
      <p:sp>
        <p:nvSpPr>
          <p:cNvPr id="39" name="文本占位符 56"/>
          <p:cNvSpPr>
            <a:spLocks noGrp="1"/>
          </p:cNvSpPr>
          <p:nvPr/>
        </p:nvSpPr>
        <p:spPr>
          <a:xfrm>
            <a:off x="7968706" y="4693104"/>
            <a:ext cx="3418062" cy="883920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ct val="140000"/>
              </a:lnSpc>
            </a:pPr>
            <a:endParaRPr/>
          </a:p>
        </p:txBody>
      </p:sp>
      <p:pic>
        <p:nvPicPr>
          <p:cNvPr id="2" name="图片 1" descr="reshot-icon-people-collective-VH3RB5476Q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8326" y="2637246"/>
            <a:ext cx="720000" cy="720000"/>
          </a:xfrm>
          <a:prstGeom prst="rect">
            <a:avLst/>
          </a:prstGeom>
        </p:spPr>
      </p:pic>
      <p:pic>
        <p:nvPicPr>
          <p:cNvPr id="6" name="图片 5" descr="reshot-icon-pipe-worker-UL7V3WRDB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0456" y="4405086"/>
            <a:ext cx="720000" cy="720000"/>
          </a:xfrm>
          <a:prstGeom prst="rect">
            <a:avLst/>
          </a:prstGeom>
        </p:spPr>
      </p:pic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5930CD6F-417F-4091-B2D4-D61111F32433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68" name="图片 167" descr="形状&#10;&#10;描述已自动生成">
              <a:extLst>
                <a:ext uri="{FF2B5EF4-FFF2-40B4-BE49-F238E27FC236}">
                  <a16:creationId xmlns:a16="http://schemas.microsoft.com/office/drawing/2014/main" id="{FF5827BD-EE09-429F-A467-9C04FBF05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E7222574-3795-47DD-A6C4-77A6F4ACF793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/>
            </a:p>
          </p:txBody>
        </p:sp>
      </p:grpSp>
      <p:pic>
        <p:nvPicPr>
          <p:cNvPr id="4" name="Picture 3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D69C4C88-59D9-7587-A5B2-10B4233E57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17" y="367863"/>
            <a:ext cx="979400" cy="699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7A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3740" y="2112645"/>
            <a:ext cx="2357120" cy="3226435"/>
          </a:xfrm>
          <a:prstGeom prst="rect">
            <a:avLst/>
          </a:prstGeom>
          <a:solidFill>
            <a:schemeClr val="bg1"/>
          </a:solidFill>
          <a:ln w="38100">
            <a:solidFill>
              <a:srgbClr val="FF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79865" y="2112645"/>
            <a:ext cx="2357120" cy="3226435"/>
          </a:xfrm>
          <a:prstGeom prst="rect">
            <a:avLst/>
          </a:prstGeom>
          <a:solidFill>
            <a:schemeClr val="bg1"/>
          </a:solidFill>
          <a:ln w="38100">
            <a:solidFill>
              <a:srgbClr val="FF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83325" y="2112645"/>
            <a:ext cx="2357120" cy="3226435"/>
          </a:xfrm>
          <a:prstGeom prst="rect">
            <a:avLst/>
          </a:prstGeom>
          <a:solidFill>
            <a:srgbClr val="0059B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19170" y="2112645"/>
            <a:ext cx="2357120" cy="3226435"/>
          </a:xfrm>
          <a:prstGeom prst="rect">
            <a:avLst/>
          </a:prstGeom>
          <a:solidFill>
            <a:schemeClr val="bg1"/>
          </a:solidFill>
          <a:ln w="38100">
            <a:solidFill>
              <a:srgbClr val="FF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 descr="reshot-icon-sheets-5PMWF3ZQ7N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2085" y="2399030"/>
            <a:ext cx="900000" cy="900000"/>
          </a:xfrm>
          <a:prstGeom prst="rect">
            <a:avLst/>
          </a:prstGeom>
        </p:spPr>
      </p:pic>
      <p:pic>
        <p:nvPicPr>
          <p:cNvPr id="12" name="图片 11" descr="reshot-icon-felt-pen-5AYPLJQC3Z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8150" y="2399030"/>
            <a:ext cx="900000" cy="900000"/>
          </a:xfrm>
          <a:prstGeom prst="rect">
            <a:avLst/>
          </a:prstGeom>
        </p:spPr>
      </p:pic>
      <p:pic>
        <p:nvPicPr>
          <p:cNvPr id="13" name="图片 12" descr="reshot-icon-mail-check-3TM456F2Y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08210" y="2330450"/>
            <a:ext cx="900000" cy="900000"/>
          </a:xfrm>
          <a:prstGeom prst="rect">
            <a:avLst/>
          </a:prstGeom>
        </p:spPr>
      </p:pic>
      <p:sp>
        <p:nvSpPr>
          <p:cNvPr id="20" name="文本占位符 55"/>
          <p:cNvSpPr>
            <a:spLocks noGrp="1"/>
          </p:cNvSpPr>
          <p:nvPr/>
        </p:nvSpPr>
        <p:spPr>
          <a:xfrm>
            <a:off x="948690" y="3505835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 fontAlgn="auto"/>
            <a:endParaRPr/>
          </a:p>
        </p:txBody>
      </p:sp>
      <p:sp>
        <p:nvSpPr>
          <p:cNvPr id="21" name="文本占位符 56"/>
          <p:cNvSpPr>
            <a:spLocks noGrp="1"/>
          </p:cNvSpPr>
          <p:nvPr/>
        </p:nvSpPr>
        <p:spPr>
          <a:xfrm>
            <a:off x="863600" y="4023904"/>
            <a:ext cx="2057400" cy="1012553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/>
          </a:p>
        </p:txBody>
      </p:sp>
      <p:sp>
        <p:nvSpPr>
          <p:cNvPr id="6" name="文本占位符 55"/>
          <p:cNvSpPr>
            <a:spLocks noGrp="1"/>
          </p:cNvSpPr>
          <p:nvPr/>
        </p:nvSpPr>
        <p:spPr>
          <a:xfrm>
            <a:off x="3754755" y="3505835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 fontAlgn="auto"/>
            <a:endParaRPr/>
          </a:p>
        </p:txBody>
      </p:sp>
      <p:sp>
        <p:nvSpPr>
          <p:cNvPr id="7" name="文本占位符 56"/>
          <p:cNvSpPr>
            <a:spLocks noGrp="1"/>
          </p:cNvSpPr>
          <p:nvPr/>
        </p:nvSpPr>
        <p:spPr>
          <a:xfrm>
            <a:off x="3669665" y="4023904"/>
            <a:ext cx="2057400" cy="1012553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/>
          </a:p>
        </p:txBody>
      </p:sp>
      <p:sp>
        <p:nvSpPr>
          <p:cNvPr id="8" name="文本占位符 55"/>
          <p:cNvSpPr>
            <a:spLocks noGrp="1"/>
          </p:cNvSpPr>
          <p:nvPr/>
        </p:nvSpPr>
        <p:spPr>
          <a:xfrm>
            <a:off x="9314815" y="3505835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 fontAlgn="auto"/>
            <a:endParaRPr/>
          </a:p>
        </p:txBody>
      </p:sp>
      <p:sp>
        <p:nvSpPr>
          <p:cNvPr id="9" name="文本占位符 56"/>
          <p:cNvSpPr>
            <a:spLocks noGrp="1"/>
          </p:cNvSpPr>
          <p:nvPr/>
        </p:nvSpPr>
        <p:spPr>
          <a:xfrm>
            <a:off x="9229725" y="4023904"/>
            <a:ext cx="2057400" cy="1012553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r="19467"/>
          <a:stretch/>
        </p:blipFill>
        <p:spPr>
          <a:xfrm>
            <a:off x="7029450" y="2454275"/>
            <a:ext cx="864000" cy="864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61" h="1361">
                <a:moveTo>
                  <a:pt x="0" y="227"/>
                </a:moveTo>
                <a:cubicBezTo>
                  <a:pt x="0" y="102"/>
                  <a:pt x="102" y="0"/>
                  <a:pt x="227" y="0"/>
                </a:cubicBezTo>
                <a:lnTo>
                  <a:pt x="1134" y="0"/>
                </a:lnTo>
                <a:cubicBezTo>
                  <a:pt x="1259" y="0"/>
                  <a:pt x="1361" y="102"/>
                  <a:pt x="1361" y="227"/>
                </a:cubicBezTo>
                <a:lnTo>
                  <a:pt x="1361" y="1134"/>
                </a:lnTo>
                <a:cubicBezTo>
                  <a:pt x="1361" y="1259"/>
                  <a:pt x="1259" y="1361"/>
                  <a:pt x="1134" y="1361"/>
                </a:cubicBezTo>
                <a:lnTo>
                  <a:pt x="227" y="1361"/>
                </a:lnTo>
                <a:cubicBezTo>
                  <a:pt x="102" y="1361"/>
                  <a:pt x="0" y="1259"/>
                  <a:pt x="0" y="1134"/>
                </a:cubicBezTo>
                <a:lnTo>
                  <a:pt x="0" y="227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sp>
        <p:nvSpPr>
          <p:cNvPr id="10" name="文本占位符 55"/>
          <p:cNvSpPr>
            <a:spLocks noGrp="1"/>
          </p:cNvSpPr>
          <p:nvPr/>
        </p:nvSpPr>
        <p:spPr>
          <a:xfrm>
            <a:off x="6518275" y="3505835"/>
            <a:ext cx="1887855" cy="365125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0" u="none" strike="noStrike" kern="1200" cap="none" spc="200" normalizeH="0" baseline="0">
                <a:solidFill>
                  <a:srgbClr val="384565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 fontAlgn="auto"/>
            <a:endParaRPr/>
          </a:p>
        </p:txBody>
      </p:sp>
      <p:sp>
        <p:nvSpPr>
          <p:cNvPr id="14" name="文本占位符 56"/>
          <p:cNvSpPr>
            <a:spLocks noGrp="1"/>
          </p:cNvSpPr>
          <p:nvPr/>
        </p:nvSpPr>
        <p:spPr>
          <a:xfrm>
            <a:off x="6433185" y="4023904"/>
            <a:ext cx="2057400" cy="1012553"/>
          </a:xfrm>
          <a:prstGeom prst="rect">
            <a:avLst/>
          </a:prstGeom>
          <a:effectLst/>
        </p:spPr>
        <p:txBody>
          <a:bodyPr vert="horz" lIns="101600" tIns="38100" rIns="76200" bIns="38100" rtlCol="0" anchor="t" anchorCtr="0">
            <a:noAutofit/>
          </a:bodyPr>
          <a:lstStyle>
            <a:lvl1pPr marL="0" indent="0" algn="l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1400" b="0" u="none" strike="noStrike" kern="1200" cap="none" spc="200" normalizeH="0" baseline="0">
                <a:solidFill>
                  <a:schemeClr val="tx1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>
              <a:lnSpc>
                <a:spcPct val="140000"/>
              </a:lnSpc>
            </a:pPr>
            <a:endParaRPr/>
          </a:p>
        </p:txBody>
      </p: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F08728AD-8190-449E-B2DD-AF382B0C6CBA}"/>
              </a:ext>
            </a:extLst>
          </p:cNvPr>
          <p:cNvGrpSpPr/>
          <p:nvPr/>
        </p:nvGrpSpPr>
        <p:grpSpPr>
          <a:xfrm flipH="1">
            <a:off x="41320" y="-224109"/>
            <a:ext cx="3001774" cy="1527689"/>
            <a:chOff x="130885" y="-20909"/>
            <a:chExt cx="3001774" cy="1527689"/>
          </a:xfrm>
        </p:grpSpPr>
        <p:pic>
          <p:nvPicPr>
            <p:cNvPr id="137" name="图片 136" descr="形状&#10;&#10;描述已自动生成">
              <a:extLst>
                <a:ext uri="{FF2B5EF4-FFF2-40B4-BE49-F238E27FC236}">
                  <a16:creationId xmlns:a16="http://schemas.microsoft.com/office/drawing/2014/main" id="{68A89176-A92C-4177-890D-38E2DFB76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r="6506"/>
            <a:stretch>
              <a:fillRect/>
            </a:stretch>
          </p:blipFill>
          <p:spPr>
            <a:xfrm flipH="1">
              <a:off x="130885" y="-20909"/>
              <a:ext cx="3001774" cy="1527689"/>
            </a:xfrm>
            <a:custGeom>
              <a:avLst/>
              <a:gdLst>
                <a:gd name="connsiteX0" fmla="*/ 0 w 12192000"/>
                <a:gd name="connsiteY0" fmla="*/ 0 h 6204858"/>
                <a:gd name="connsiteX1" fmla="*/ 12192000 w 12192000"/>
                <a:gd name="connsiteY1" fmla="*/ 0 h 6204858"/>
                <a:gd name="connsiteX2" fmla="*/ 12192000 w 12192000"/>
                <a:gd name="connsiteY2" fmla="*/ 6204858 h 6204858"/>
                <a:gd name="connsiteX3" fmla="*/ 0 w 12192000"/>
                <a:gd name="connsiteY3" fmla="*/ 6204858 h 620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204858">
                  <a:moveTo>
                    <a:pt x="0" y="0"/>
                  </a:moveTo>
                  <a:lnTo>
                    <a:pt x="12192000" y="0"/>
                  </a:lnTo>
                  <a:lnTo>
                    <a:pt x="12192000" y="6204858"/>
                  </a:lnTo>
                  <a:lnTo>
                    <a:pt x="0" y="6204858"/>
                  </a:lnTo>
                  <a:close/>
                </a:path>
              </a:pathLst>
            </a:custGeom>
            <a:ln>
              <a:noFill/>
            </a:ln>
          </p:spPr>
        </p:pic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B97C4488-3F68-402C-82AC-3D32A8AEADCD}"/>
                </a:ext>
              </a:extLst>
            </p:cNvPr>
            <p:cNvSpPr txBox="1"/>
            <p:nvPr/>
          </p:nvSpPr>
          <p:spPr>
            <a:xfrm>
              <a:off x="377321" y="406403"/>
              <a:ext cx="249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/>
            </a:p>
          </p:txBody>
        </p:sp>
      </p:grpSp>
      <p:pic>
        <p:nvPicPr>
          <p:cNvPr id="15" name="Picture 14" descr="A yellow bee with wings and a dotted line&#10;&#10;Description automatically generated">
            <a:extLst>
              <a:ext uri="{FF2B5EF4-FFF2-40B4-BE49-F238E27FC236}">
                <a16:creationId xmlns:a16="http://schemas.microsoft.com/office/drawing/2014/main" id="{3AD16F63-68EE-A3AC-05BE-779DB2DFA4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17" y="367863"/>
            <a:ext cx="979400" cy="699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4625</TotalTime>
  <Words>187</Words>
  <Application>Microsoft Macintosh PowerPoint</Application>
  <PresentationFormat>Widescreen</PresentationFormat>
  <Paragraphs>55</Paragraphs>
  <Slides>26</Slides>
  <Notes>1</Notes>
  <HiddenSlides>15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等线</vt:lpstr>
      <vt:lpstr>Arial</vt:lpstr>
      <vt:lpstr>Wingdings</vt:lpstr>
      <vt:lpstr>字魂36号-正文宋楷</vt:lpstr>
      <vt:lpstr>阿里巴巴普惠体 B</vt:lpstr>
      <vt:lpstr>阿里巴巴普惠体 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.</dc:creator>
  <cp:lastModifiedBy>Susan Saint-Joy</cp:lastModifiedBy>
  <cp:revision>163</cp:revision>
  <dcterms:created xsi:type="dcterms:W3CDTF">2019-06-19T02:08:00Z</dcterms:created>
  <dcterms:modified xsi:type="dcterms:W3CDTF">2023-09-21T16:14:29Z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9F21015D6CCD4B30A8BAA82CFA57C05E</vt:lpwstr>
  </property>
</Properties>
</file>